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autoCompressPictures="0">
  <p:sldMasterIdLst>
    <p:sldMasterId id="2147483997" r:id="rId1"/>
  </p:sldMasterIdLst>
  <p:notesMasterIdLst>
    <p:notesMasterId r:id="rId7"/>
  </p:notesMasterIdLst>
  <p:handoutMasterIdLst>
    <p:handoutMasterId r:id="rId8"/>
  </p:handoutMasterIdLst>
  <p:sldIdLst>
    <p:sldId id="256" r:id="rId2"/>
    <p:sldId id="2134805755" r:id="rId3"/>
    <p:sldId id="2134805759" r:id="rId4"/>
    <p:sldId id="2134805757" r:id="rId5"/>
    <p:sldId id="265" r:id="rId6"/>
  </p:sldIdLst>
  <p:sldSz cx="9144000" cy="5143500" type="screen16x9"/>
  <p:notesSz cx="6858000" cy="9144000"/>
  <p:embeddedFontLst>
    <p:embeddedFont>
      <p:font typeface="RR Pioneer" panose="020B0604020202020204" charset="0"/>
      <p:regular r:id="rId9"/>
      <p:bold r:id="rId10"/>
      <p:italic r:id="rId11"/>
      <p:boldItalic r:id="rId12"/>
    </p:embeddedFont>
    <p:embeddedFont>
      <p:font typeface="RR Pioneer Bold" panose="020B0604020202020204" charset="0"/>
      <p:bold r:id="rId13"/>
    </p:embeddedFont>
    <p:embeddedFont>
      <p:font typeface="RR Pioneer Light Condensed" panose="020B0604020202020204" charset="0"/>
      <p:regular r:id="rId14"/>
    </p:embeddedFont>
    <p:embeddedFont>
      <p:font typeface="RR Pioneer Medium" panose="020B0604020202020204" charset="0"/>
      <p:regular r:id="rId15"/>
      <p:italic r:id="rId16"/>
    </p:embeddedFont>
    <p:embeddedFont>
      <p:font typeface="RR Pioneer UltraLight Condensed" panose="020B0604020202020204" charset="0"/>
      <p:regular r:id="rId17"/>
    </p:embeddedFont>
  </p:embeddedFont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449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98FF"/>
    <a:srgbClr val="10069F"/>
    <a:srgbClr val="006DFF"/>
    <a:srgbClr val="EFEF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696B20-E464-4155-BA97-0D10C03D13B6}" v="9" dt="2024-11-08T16:20:38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84" autoAdjust="0"/>
    <p:restoredTop sz="93690" autoAdjust="0"/>
  </p:normalViewPr>
  <p:slideViewPr>
    <p:cSldViewPr snapToGrid="0">
      <p:cViewPr varScale="1">
        <p:scale>
          <a:sx n="78" d="100"/>
          <a:sy n="78" d="100"/>
        </p:scale>
        <p:origin x="1152" y="36"/>
      </p:cViewPr>
      <p:guideLst>
        <p:guide pos="2449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F2EED0-14E4-4083-9F05-1A252B2419DE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7E78CD76-DA29-44C1-83F1-CB18E16E06FB}">
      <dgm:prSet phldrT="[Text]"/>
      <dgm:spPr/>
      <dgm:t>
        <a:bodyPr/>
        <a:lstStyle/>
        <a:p>
          <a:r>
            <a:rPr lang="en-GB" dirty="0"/>
            <a:t>Government Strategy</a:t>
          </a:r>
        </a:p>
      </dgm:t>
    </dgm:pt>
    <dgm:pt modelId="{6F21EF17-8282-479B-B806-542BC5A7E368}" type="parTrans" cxnId="{BE4B5CEC-5055-41DD-BE84-D45A250F9A7E}">
      <dgm:prSet/>
      <dgm:spPr/>
      <dgm:t>
        <a:bodyPr/>
        <a:lstStyle/>
        <a:p>
          <a:endParaRPr lang="en-GB"/>
        </a:p>
      </dgm:t>
    </dgm:pt>
    <dgm:pt modelId="{FF9C091A-93FF-488F-9290-D606972AB08E}" type="sibTrans" cxnId="{BE4B5CEC-5055-41DD-BE84-D45A250F9A7E}">
      <dgm:prSet/>
      <dgm:spPr/>
      <dgm:t>
        <a:bodyPr/>
        <a:lstStyle/>
        <a:p>
          <a:endParaRPr lang="en-GB"/>
        </a:p>
      </dgm:t>
    </dgm:pt>
    <dgm:pt modelId="{66534919-F30D-40E7-81C2-3C193C984304}">
      <dgm:prSet phldrT="[Text]"/>
      <dgm:spPr/>
      <dgm:t>
        <a:bodyPr/>
        <a:lstStyle/>
        <a:p>
          <a:r>
            <a:rPr lang="en-GB" dirty="0"/>
            <a:t>Industrial Delivery</a:t>
          </a:r>
        </a:p>
      </dgm:t>
    </dgm:pt>
    <dgm:pt modelId="{EB08468D-12A9-4BA5-A672-8AF374F90750}" type="parTrans" cxnId="{E4D7DB8B-4E66-4710-BF33-0429D47A7605}">
      <dgm:prSet/>
      <dgm:spPr/>
      <dgm:t>
        <a:bodyPr/>
        <a:lstStyle/>
        <a:p>
          <a:endParaRPr lang="en-GB"/>
        </a:p>
      </dgm:t>
    </dgm:pt>
    <dgm:pt modelId="{6E98BFB4-8C31-4136-9774-043E398F58A6}" type="sibTrans" cxnId="{E4D7DB8B-4E66-4710-BF33-0429D47A7605}">
      <dgm:prSet/>
      <dgm:spPr/>
      <dgm:t>
        <a:bodyPr/>
        <a:lstStyle/>
        <a:p>
          <a:endParaRPr lang="en-GB"/>
        </a:p>
      </dgm:t>
    </dgm:pt>
    <dgm:pt modelId="{E1A2D683-EC7E-40F7-AB84-233125F06456}">
      <dgm:prSet phldrT="[Text]"/>
      <dgm:spPr/>
      <dgm:t>
        <a:bodyPr/>
        <a:lstStyle/>
        <a:p>
          <a:r>
            <a:rPr lang="en-GB" dirty="0"/>
            <a:t>Academic Innovation </a:t>
          </a:r>
        </a:p>
      </dgm:t>
    </dgm:pt>
    <dgm:pt modelId="{BE9B1AAA-C61B-4414-A859-0750686EBB36}" type="parTrans" cxnId="{99C0C3FC-50E1-40DB-83C4-F977C741E446}">
      <dgm:prSet/>
      <dgm:spPr/>
      <dgm:t>
        <a:bodyPr/>
        <a:lstStyle/>
        <a:p>
          <a:endParaRPr lang="en-GB"/>
        </a:p>
      </dgm:t>
    </dgm:pt>
    <dgm:pt modelId="{106C22AC-9749-4777-897F-1B1BA02BA159}" type="sibTrans" cxnId="{99C0C3FC-50E1-40DB-83C4-F977C741E446}">
      <dgm:prSet/>
      <dgm:spPr/>
      <dgm:t>
        <a:bodyPr/>
        <a:lstStyle/>
        <a:p>
          <a:endParaRPr lang="en-GB"/>
        </a:p>
      </dgm:t>
    </dgm:pt>
    <dgm:pt modelId="{F72E7700-C88A-4307-917E-475D99B7EE81}" type="pres">
      <dgm:prSet presAssocID="{7FF2EED0-14E4-4083-9F05-1A252B2419DE}" presName="CompostProcess" presStyleCnt="0">
        <dgm:presLayoutVars>
          <dgm:dir/>
          <dgm:resizeHandles val="exact"/>
        </dgm:presLayoutVars>
      </dgm:prSet>
      <dgm:spPr/>
    </dgm:pt>
    <dgm:pt modelId="{E784E3F6-749F-414E-A30A-4DB6FFDCD2E3}" type="pres">
      <dgm:prSet presAssocID="{7FF2EED0-14E4-4083-9F05-1A252B2419DE}" presName="arrow" presStyleLbl="bgShp" presStyleIdx="0" presStyleCnt="1" custAng="0" custScaleX="75910" custLinFactNeighborX="21009"/>
      <dgm:spPr/>
    </dgm:pt>
    <dgm:pt modelId="{44A0E3DA-80E2-42FC-AC1A-1F7988BC77B8}" type="pres">
      <dgm:prSet presAssocID="{7FF2EED0-14E4-4083-9F05-1A252B2419DE}" presName="linearProcess" presStyleCnt="0"/>
      <dgm:spPr/>
    </dgm:pt>
    <dgm:pt modelId="{3FC402F9-A587-4ED1-AF0A-6E4823423724}" type="pres">
      <dgm:prSet presAssocID="{7E78CD76-DA29-44C1-83F1-CB18E16E06FB}" presName="textNode" presStyleLbl="node1" presStyleIdx="0" presStyleCnt="3">
        <dgm:presLayoutVars>
          <dgm:bulletEnabled val="1"/>
        </dgm:presLayoutVars>
      </dgm:prSet>
      <dgm:spPr/>
    </dgm:pt>
    <dgm:pt modelId="{E95A59AC-7AB1-4DD1-AA05-472CE81979C4}" type="pres">
      <dgm:prSet presAssocID="{FF9C091A-93FF-488F-9290-D606972AB08E}" presName="sibTrans" presStyleCnt="0"/>
      <dgm:spPr/>
    </dgm:pt>
    <dgm:pt modelId="{DC468986-7355-4E2F-B602-78CDE6CD4B1F}" type="pres">
      <dgm:prSet presAssocID="{66534919-F30D-40E7-81C2-3C193C984304}" presName="textNode" presStyleLbl="node1" presStyleIdx="1" presStyleCnt="3">
        <dgm:presLayoutVars>
          <dgm:bulletEnabled val="1"/>
        </dgm:presLayoutVars>
      </dgm:prSet>
      <dgm:spPr/>
    </dgm:pt>
    <dgm:pt modelId="{AAD21BF4-6119-4DD8-AB8A-EEA9A8F1911B}" type="pres">
      <dgm:prSet presAssocID="{6E98BFB4-8C31-4136-9774-043E398F58A6}" presName="sibTrans" presStyleCnt="0"/>
      <dgm:spPr/>
    </dgm:pt>
    <dgm:pt modelId="{DAFAB88E-1BA4-43B7-AA2B-2B32B179624C}" type="pres">
      <dgm:prSet presAssocID="{E1A2D683-EC7E-40F7-AB84-233125F06456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DEC30743-BA42-4A80-B85A-26A329674687}" type="presOf" srcId="{E1A2D683-EC7E-40F7-AB84-233125F06456}" destId="{DAFAB88E-1BA4-43B7-AA2B-2B32B179624C}" srcOrd="0" destOrd="0" presId="urn:microsoft.com/office/officeart/2005/8/layout/hProcess9"/>
    <dgm:cxn modelId="{662D4665-E2B6-466E-B166-907EE2F6BC18}" type="presOf" srcId="{66534919-F30D-40E7-81C2-3C193C984304}" destId="{DC468986-7355-4E2F-B602-78CDE6CD4B1F}" srcOrd="0" destOrd="0" presId="urn:microsoft.com/office/officeart/2005/8/layout/hProcess9"/>
    <dgm:cxn modelId="{EE5AFC48-383C-4358-836F-579370F21542}" type="presOf" srcId="{7E78CD76-DA29-44C1-83F1-CB18E16E06FB}" destId="{3FC402F9-A587-4ED1-AF0A-6E4823423724}" srcOrd="0" destOrd="0" presId="urn:microsoft.com/office/officeart/2005/8/layout/hProcess9"/>
    <dgm:cxn modelId="{E4D7DB8B-4E66-4710-BF33-0429D47A7605}" srcId="{7FF2EED0-14E4-4083-9F05-1A252B2419DE}" destId="{66534919-F30D-40E7-81C2-3C193C984304}" srcOrd="1" destOrd="0" parTransId="{EB08468D-12A9-4BA5-A672-8AF374F90750}" sibTransId="{6E98BFB4-8C31-4136-9774-043E398F58A6}"/>
    <dgm:cxn modelId="{BD8F328D-8F20-4A7E-A9FC-AAC4A510282D}" type="presOf" srcId="{7FF2EED0-14E4-4083-9F05-1A252B2419DE}" destId="{F72E7700-C88A-4307-917E-475D99B7EE81}" srcOrd="0" destOrd="0" presId="urn:microsoft.com/office/officeart/2005/8/layout/hProcess9"/>
    <dgm:cxn modelId="{BE4B5CEC-5055-41DD-BE84-D45A250F9A7E}" srcId="{7FF2EED0-14E4-4083-9F05-1A252B2419DE}" destId="{7E78CD76-DA29-44C1-83F1-CB18E16E06FB}" srcOrd="0" destOrd="0" parTransId="{6F21EF17-8282-479B-B806-542BC5A7E368}" sibTransId="{FF9C091A-93FF-488F-9290-D606972AB08E}"/>
    <dgm:cxn modelId="{99C0C3FC-50E1-40DB-83C4-F977C741E446}" srcId="{7FF2EED0-14E4-4083-9F05-1A252B2419DE}" destId="{E1A2D683-EC7E-40F7-AB84-233125F06456}" srcOrd="2" destOrd="0" parTransId="{BE9B1AAA-C61B-4414-A859-0750686EBB36}" sibTransId="{106C22AC-9749-4777-897F-1B1BA02BA159}"/>
    <dgm:cxn modelId="{60DE249D-53AC-40DD-B972-307585478126}" type="presParOf" srcId="{F72E7700-C88A-4307-917E-475D99B7EE81}" destId="{E784E3F6-749F-414E-A30A-4DB6FFDCD2E3}" srcOrd="0" destOrd="0" presId="urn:microsoft.com/office/officeart/2005/8/layout/hProcess9"/>
    <dgm:cxn modelId="{01E5B8A9-E8AC-4426-B08E-81ADC2EFBE4F}" type="presParOf" srcId="{F72E7700-C88A-4307-917E-475D99B7EE81}" destId="{44A0E3DA-80E2-42FC-AC1A-1F7988BC77B8}" srcOrd="1" destOrd="0" presId="urn:microsoft.com/office/officeart/2005/8/layout/hProcess9"/>
    <dgm:cxn modelId="{DF5C0BB7-14C6-4C66-A46B-EBCFEA857A78}" type="presParOf" srcId="{44A0E3DA-80E2-42FC-AC1A-1F7988BC77B8}" destId="{3FC402F9-A587-4ED1-AF0A-6E4823423724}" srcOrd="0" destOrd="0" presId="urn:microsoft.com/office/officeart/2005/8/layout/hProcess9"/>
    <dgm:cxn modelId="{6CAE0FF9-65B3-4B86-8244-4D1D2FF27411}" type="presParOf" srcId="{44A0E3DA-80E2-42FC-AC1A-1F7988BC77B8}" destId="{E95A59AC-7AB1-4DD1-AA05-472CE81979C4}" srcOrd="1" destOrd="0" presId="urn:microsoft.com/office/officeart/2005/8/layout/hProcess9"/>
    <dgm:cxn modelId="{C9BDB67B-968D-456E-9022-53D42FA7B6C9}" type="presParOf" srcId="{44A0E3DA-80E2-42FC-AC1A-1F7988BC77B8}" destId="{DC468986-7355-4E2F-B602-78CDE6CD4B1F}" srcOrd="2" destOrd="0" presId="urn:microsoft.com/office/officeart/2005/8/layout/hProcess9"/>
    <dgm:cxn modelId="{65CAC890-E159-4A14-9C65-1123A83EA050}" type="presParOf" srcId="{44A0E3DA-80E2-42FC-AC1A-1F7988BC77B8}" destId="{AAD21BF4-6119-4DD8-AB8A-EEA9A8F1911B}" srcOrd="3" destOrd="0" presId="urn:microsoft.com/office/officeart/2005/8/layout/hProcess9"/>
    <dgm:cxn modelId="{046BBA3A-FC10-4185-B9A7-13CB937D9271}" type="presParOf" srcId="{44A0E3DA-80E2-42FC-AC1A-1F7988BC77B8}" destId="{DAFAB88E-1BA4-43B7-AA2B-2B32B179624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4E3F6-749F-414E-A30A-4DB6FFDCD2E3}">
      <dsp:nvSpPr>
        <dsp:cNvPr id="0" name=""/>
        <dsp:cNvSpPr/>
      </dsp:nvSpPr>
      <dsp:spPr>
        <a:xfrm>
          <a:off x="2162647" y="0"/>
          <a:ext cx="3933352" cy="241662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C402F9-A587-4ED1-AF0A-6E4823423724}">
      <dsp:nvSpPr>
        <dsp:cNvPr id="0" name=""/>
        <dsp:cNvSpPr/>
      </dsp:nvSpPr>
      <dsp:spPr>
        <a:xfrm>
          <a:off x="6548" y="724988"/>
          <a:ext cx="1962150" cy="9666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Government Strategy</a:t>
          </a:r>
        </a:p>
      </dsp:txBody>
      <dsp:txXfrm>
        <a:off x="53736" y="772176"/>
        <a:ext cx="1867774" cy="872275"/>
      </dsp:txXfrm>
    </dsp:sp>
    <dsp:sp modelId="{DC468986-7355-4E2F-B602-78CDE6CD4B1F}">
      <dsp:nvSpPr>
        <dsp:cNvPr id="0" name=""/>
        <dsp:cNvSpPr/>
      </dsp:nvSpPr>
      <dsp:spPr>
        <a:xfrm>
          <a:off x="2066925" y="724988"/>
          <a:ext cx="1962150" cy="966651"/>
        </a:xfrm>
        <a:prstGeom prst="roundRect">
          <a:avLst/>
        </a:prstGeom>
        <a:solidFill>
          <a:schemeClr val="accent2">
            <a:hueOff val="-3115665"/>
            <a:satOff val="-7300"/>
            <a:lumOff val="150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Industrial Delivery</a:t>
          </a:r>
        </a:p>
      </dsp:txBody>
      <dsp:txXfrm>
        <a:off x="2114113" y="772176"/>
        <a:ext cx="1867774" cy="872275"/>
      </dsp:txXfrm>
    </dsp:sp>
    <dsp:sp modelId="{DAFAB88E-1BA4-43B7-AA2B-2B32B179624C}">
      <dsp:nvSpPr>
        <dsp:cNvPr id="0" name=""/>
        <dsp:cNvSpPr/>
      </dsp:nvSpPr>
      <dsp:spPr>
        <a:xfrm>
          <a:off x="4127301" y="724988"/>
          <a:ext cx="1962150" cy="966651"/>
        </a:xfrm>
        <a:prstGeom prst="roundRect">
          <a:avLst/>
        </a:prstGeom>
        <a:solidFill>
          <a:schemeClr val="accent2">
            <a:hueOff val="-6231330"/>
            <a:satOff val="-14601"/>
            <a:lumOff val="301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Academic Innovation </a:t>
          </a:r>
        </a:p>
      </dsp:txBody>
      <dsp:txXfrm>
        <a:off x="4174489" y="772176"/>
        <a:ext cx="1867774" cy="872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246386-D4AC-4488-8E0A-79836C620B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EE655A-310A-4DDC-9A4D-FB6D9357B5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CA1A2-27AC-4355-B8AA-F8A5496EBF7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4E797C-14B1-4FFD-A7DA-C2F08D6F88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8C6142-7549-415A-97EF-6513EB9246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6BFD1-DD1E-4479-B271-6185B41B9E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538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CA97D-FE45-304D-B2E4-754B1B21713E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CB92F-71F4-3F4A-B702-797A5202DF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80086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CB92F-71F4-3F4A-B702-797A5202DF0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584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CB92F-71F4-3F4A-B702-797A5202DF0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4786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CB92F-71F4-3F4A-B702-797A5202DF0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3252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CB92F-71F4-3F4A-B702-797A5202DF0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56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CB92F-71F4-3F4A-B702-797A5202DF0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788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M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AB9CFF-EDF9-4D34-B6C0-8975CA5526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620" y="0"/>
            <a:ext cx="6850380" cy="4637334"/>
          </a:xfrm>
          <a:prstGeom prst="rect">
            <a:avLst/>
          </a:prstGeom>
        </p:spPr>
      </p:pic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AEB490C-9F77-4B2B-895C-83B4F1D1AE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70547" y="1526105"/>
            <a:ext cx="5319077" cy="518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  <a:latin typeface="RR Pioneer Bold" panose="020B0803050201040103" pitchFamily="34" charset="0"/>
              </a:defRPr>
            </a:lvl1pPr>
          </a:lstStyle>
          <a:p>
            <a:pPr lvl="0"/>
            <a:r>
              <a:rPr lang="en-US" dirty="0"/>
              <a:t>Standard presentation</a:t>
            </a:r>
            <a:endParaRPr lang="en-GB" dirty="0"/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E3CE3681-E8B1-4106-9D5C-28AD774CA3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70547" y="2003435"/>
            <a:ext cx="5319077" cy="333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RR Pioneer" panose="020B05030502010401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sub-title</a:t>
            </a:r>
            <a:endParaRPr lang="en-GB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9A983F41-D3FD-4E15-BD9F-EAE3A8037E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70547" y="2563670"/>
            <a:ext cx="5319077" cy="2504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solidFill>
                  <a:schemeClr val="tx1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Author Name, Job Title</a:t>
            </a:r>
            <a:endParaRPr lang="en-GB" dirty="0"/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F6D4537E-02BA-4044-A3E6-F6F14EA712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70547" y="2782737"/>
            <a:ext cx="5319077" cy="3495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  <a:latin typeface="RR Pioneer" panose="020B0503050201040103" pitchFamily="34" charset="0"/>
              </a:defRPr>
            </a:lvl1pPr>
          </a:lstStyle>
          <a:p>
            <a:pPr lvl="0"/>
            <a:r>
              <a:rPr lang="en-US" dirty="0"/>
              <a:t>XX Month XXXX</a:t>
            </a:r>
          </a:p>
        </p:txBody>
      </p:sp>
      <p:pic>
        <p:nvPicPr>
          <p:cNvPr id="11" name="Picture 10" descr="A picture containing logo&#10;&#10;Description automatically generated">
            <a:extLst>
              <a:ext uri="{FF2B5EF4-FFF2-40B4-BE49-F238E27FC236}">
                <a16:creationId xmlns:a16="http://schemas.microsoft.com/office/drawing/2014/main" id="{B75F63C8-6E64-D246-87CD-AFBE307522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" y="1610558"/>
            <a:ext cx="1950402" cy="11462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936E59B-5992-407C-A6D2-7C08947623AD}"/>
              </a:ext>
            </a:extLst>
          </p:cNvPr>
          <p:cNvSpPr txBox="1"/>
          <p:nvPr userDrawn="1"/>
        </p:nvSpPr>
        <p:spPr>
          <a:xfrm>
            <a:off x="217170" y="3246531"/>
            <a:ext cx="1785600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700" u="none" strike="noStrike" kern="1200" dirty="0">
                <a:solidFill>
                  <a:schemeClr val="bg1"/>
                </a:solidFill>
                <a:effectLst/>
                <a:latin typeface="+mn-lt"/>
              </a:rPr>
              <a:t>The information in this document is proprietary and confidential to Rolls-Royce SMR and is available to authorised recipients only – copying and onward distribution is prohibited other than for the purpose for which it was made available</a:t>
            </a:r>
            <a:r>
              <a:rPr lang="en-GB" sz="700" u="none" strike="noStrike" kern="1200" dirty="0">
                <a:solidFill>
                  <a:srgbClr val="10069F"/>
                </a:solidFill>
                <a:effectLst/>
                <a:latin typeface="+mn-lt"/>
              </a:rPr>
              <a:t>.</a:t>
            </a:r>
            <a:endParaRPr lang="en-US" sz="700" dirty="0">
              <a:solidFill>
                <a:srgbClr val="10069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24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R Text 1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BDC6EDA-61A6-1F43-A323-D04A804B3689}"/>
              </a:ext>
            </a:extLst>
          </p:cNvPr>
          <p:cNvSpPr/>
          <p:nvPr userDrawn="1"/>
        </p:nvSpPr>
        <p:spPr>
          <a:xfrm>
            <a:off x="1" y="1095375"/>
            <a:ext cx="9144000" cy="3400723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RR Pioneer" panose="020B0503050201040103" pitchFamily="34" charset="0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C1DB294-815B-864B-8A09-8E4A844D38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2962" y="323965"/>
            <a:ext cx="7444196" cy="516824"/>
          </a:xfrm>
        </p:spPr>
        <p:txBody>
          <a:bodyPr anchor="ctr">
            <a:normAutofit/>
          </a:bodyPr>
          <a:lstStyle>
            <a:lvl1pPr>
              <a:defRPr sz="2400" b="0">
                <a:solidFill>
                  <a:srgbClr val="4F98FF"/>
                </a:solidFill>
              </a:defRPr>
            </a:lvl1pPr>
          </a:lstStyle>
          <a:p>
            <a:r>
              <a:rPr lang="en-US" dirty="0"/>
              <a:t>Option one slide</a:t>
            </a:r>
            <a:endParaRPr lang="en-GB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4C41B4F-8C53-094C-BEB7-55E8B7030C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1051" y="1462527"/>
            <a:ext cx="8143161" cy="26257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F98FF"/>
              </a:buClr>
              <a:defRPr sz="2000">
                <a:solidFill>
                  <a:srgbClr val="10069F"/>
                </a:solidFill>
              </a:defRPr>
            </a:lvl1pPr>
            <a:lvl2pPr>
              <a:buClr>
                <a:srgbClr val="4F98FF"/>
              </a:buClr>
              <a:defRPr sz="1800">
                <a:solidFill>
                  <a:srgbClr val="10069F"/>
                </a:solidFill>
              </a:defRPr>
            </a:lvl2pPr>
            <a:lvl3pPr>
              <a:buClr>
                <a:srgbClr val="4F98FF"/>
              </a:buClr>
              <a:defRPr sz="1800">
                <a:solidFill>
                  <a:srgbClr val="10069F"/>
                </a:solidFill>
              </a:defRPr>
            </a:lvl3pPr>
            <a:lvl4pPr>
              <a:buClr>
                <a:srgbClr val="4F98FF"/>
              </a:buClr>
              <a:defRPr sz="1200">
                <a:solidFill>
                  <a:srgbClr val="10069F"/>
                </a:solidFill>
              </a:defRPr>
            </a:lvl4pPr>
            <a:lvl5pPr>
              <a:buClr>
                <a:srgbClr val="4F98FF"/>
              </a:buClr>
              <a:defRPr sz="1200">
                <a:solidFill>
                  <a:srgbClr val="10069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3FF0178-E240-9844-B661-8E4FDA444F40}"/>
              </a:ext>
            </a:extLst>
          </p:cNvPr>
          <p:cNvCxnSpPr>
            <a:cxnSpLocks/>
          </p:cNvCxnSpPr>
          <p:nvPr/>
        </p:nvCxnSpPr>
        <p:spPr>
          <a:xfrm>
            <a:off x="117177" y="4983808"/>
            <a:ext cx="8506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picture containing logo&#10;&#10;Description automatically generated">
            <a:extLst>
              <a:ext uri="{FF2B5EF4-FFF2-40B4-BE49-F238E27FC236}">
                <a16:creationId xmlns:a16="http://schemas.microsoft.com/office/drawing/2014/main" id="{AA307F8F-4EFD-D042-9A60-E3D04AB7DF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" y="132662"/>
            <a:ext cx="1148278" cy="67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5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MR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2274898" y="0"/>
            <a:ext cx="6869102" cy="4611353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9DFE6-CFA5-477C-AEC5-887EEF30C7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97377" y="532147"/>
            <a:ext cx="5836835" cy="695484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400" b="0">
                <a:solidFill>
                  <a:srgbClr val="4F98FF"/>
                </a:solidFill>
                <a:latin typeface="RR Pioneer Bold" panose="020B0803050201040103" pitchFamily="34" charset="0"/>
              </a:defRPr>
            </a:lvl1pPr>
          </a:lstStyle>
          <a:p>
            <a:r>
              <a:rPr lang="en-US" dirty="0"/>
              <a:t>Option two slide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5033" y="956917"/>
            <a:ext cx="1786647" cy="9556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GB" sz="1500" kern="1200" dirty="0">
                <a:solidFill>
                  <a:srgbClr val="006DFF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en-GB" dirty="0"/>
              <a:t>Sidebar headings are RR Pioneer bold 15pt (Cobalt)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3B9182-7B1B-4746-8146-EAC173E26B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97377" y="1462527"/>
            <a:ext cx="5836835" cy="26257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F98FF"/>
              </a:buClr>
              <a:defRPr sz="2000">
                <a:solidFill>
                  <a:srgbClr val="10069F"/>
                </a:solidFill>
              </a:defRPr>
            </a:lvl1pPr>
            <a:lvl2pPr>
              <a:buClr>
                <a:srgbClr val="4F98FF"/>
              </a:buClr>
              <a:defRPr sz="1800">
                <a:solidFill>
                  <a:srgbClr val="10069F"/>
                </a:solidFill>
              </a:defRPr>
            </a:lvl2pPr>
            <a:lvl3pPr>
              <a:buClr>
                <a:srgbClr val="4F98FF"/>
              </a:buClr>
              <a:defRPr sz="1800">
                <a:solidFill>
                  <a:srgbClr val="10069F"/>
                </a:solidFill>
              </a:defRPr>
            </a:lvl3pPr>
            <a:lvl4pPr>
              <a:buClr>
                <a:srgbClr val="4F98FF"/>
              </a:buClr>
              <a:defRPr sz="1200">
                <a:solidFill>
                  <a:srgbClr val="10069F"/>
                </a:solidFill>
              </a:defRPr>
            </a:lvl4pPr>
            <a:lvl5pPr>
              <a:buClr>
                <a:srgbClr val="4F98FF"/>
              </a:buClr>
              <a:defRPr sz="1200">
                <a:solidFill>
                  <a:srgbClr val="10069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6289E94-30A9-AD40-97C1-9575F5C5BDD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26080" y="1901514"/>
            <a:ext cx="1785600" cy="21168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000">
                <a:solidFill>
                  <a:srgbClr val="666666"/>
                </a:solidFill>
              </a:defRPr>
            </a:lvl1pPr>
          </a:lstStyle>
          <a:p>
            <a:pPr lvl="0"/>
            <a:r>
              <a:rPr lang="en-US" dirty="0"/>
              <a:t>RR pioneer 10</a:t>
            </a:r>
          </a:p>
        </p:txBody>
      </p:sp>
      <p:pic>
        <p:nvPicPr>
          <p:cNvPr id="15" name="Picture 14" descr="A picture containing logo&#10;&#10;Description automatically generated">
            <a:extLst>
              <a:ext uri="{FF2B5EF4-FFF2-40B4-BE49-F238E27FC236}">
                <a16:creationId xmlns:a16="http://schemas.microsoft.com/office/drawing/2014/main" id="{2DF63156-1C4F-224E-B14F-CDC34A7528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" y="132662"/>
            <a:ext cx="1148278" cy="67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90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MR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2274898" y="0"/>
            <a:ext cx="6869102" cy="4611353"/>
          </a:xfrm>
          <a:prstGeom prst="rect">
            <a:avLst/>
          </a:prstGeom>
          <a:solidFill>
            <a:srgbClr val="1006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9DFE6-CFA5-477C-AEC5-887EEF30C7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97377" y="532147"/>
            <a:ext cx="5836835" cy="695484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  <a:latin typeface="RR Pioneer Bold" panose="020B0803050201040103" pitchFamily="34" charset="0"/>
              </a:defRPr>
            </a:lvl1pPr>
          </a:lstStyle>
          <a:p>
            <a:r>
              <a:rPr lang="en-US" dirty="0"/>
              <a:t>Option three slide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5033" y="956917"/>
            <a:ext cx="1786647" cy="9556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GB" sz="1500" kern="1200" dirty="0">
                <a:solidFill>
                  <a:srgbClr val="006DFF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en-GB" dirty="0"/>
              <a:t>Sidebar headings are RR Pioneer bold 15pt (Cobalt)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3B9182-7B1B-4746-8146-EAC173E26B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97377" y="1462527"/>
            <a:ext cx="5836835" cy="26257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1"/>
              </a:buClr>
              <a:defRPr sz="20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6289E94-30A9-AD40-97C1-9575F5C5BDD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46176" y="1797008"/>
            <a:ext cx="1785600" cy="21168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000">
                <a:solidFill>
                  <a:srgbClr val="666666"/>
                </a:solidFill>
              </a:defRPr>
            </a:lvl1pPr>
          </a:lstStyle>
          <a:p>
            <a:pPr lvl="0"/>
            <a:r>
              <a:rPr lang="en-US" dirty="0"/>
              <a:t>RR pioneer 10</a:t>
            </a:r>
          </a:p>
        </p:txBody>
      </p:sp>
      <p:pic>
        <p:nvPicPr>
          <p:cNvPr id="9" name="Picture 8" descr="A picture containing logo&#10;&#10;Description automatically generated">
            <a:extLst>
              <a:ext uri="{FF2B5EF4-FFF2-40B4-BE49-F238E27FC236}">
                <a16:creationId xmlns:a16="http://schemas.microsoft.com/office/drawing/2014/main" id="{986DD906-BD5B-9548-AFF5-3C70EE62C9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" y="132662"/>
            <a:ext cx="1148278" cy="67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47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MR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2274898" y="0"/>
            <a:ext cx="6869102" cy="4611353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9DFE6-CFA5-477C-AEC5-887EEF30C7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97377" y="532147"/>
            <a:ext cx="5836835" cy="695484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400" b="0">
                <a:solidFill>
                  <a:srgbClr val="4F98FF"/>
                </a:solidFill>
                <a:latin typeface="RR Pioneer Bold" panose="020B0803050201040103" pitchFamily="34" charset="0"/>
              </a:defRPr>
            </a:lvl1pPr>
          </a:lstStyle>
          <a:p>
            <a:r>
              <a:rPr lang="en-US" dirty="0"/>
              <a:t>Box option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5033" y="956917"/>
            <a:ext cx="1786647" cy="9556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GB" sz="1500" kern="1200" dirty="0">
                <a:solidFill>
                  <a:srgbClr val="006DFF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en-GB" dirty="0"/>
              <a:t>Sidebar headings are RR Pioneer bold 15pt (Cobalt)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6289E94-30A9-AD40-97C1-9575F5C5BDD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46176" y="1797008"/>
            <a:ext cx="1785600" cy="21168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000">
                <a:solidFill>
                  <a:srgbClr val="666666"/>
                </a:solidFill>
              </a:defRPr>
            </a:lvl1pPr>
          </a:lstStyle>
          <a:p>
            <a:pPr lvl="0"/>
            <a:r>
              <a:rPr lang="en-US" dirty="0"/>
              <a:t>RR pioneer 10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0415BD7F-29D6-CB47-B7BA-5DFC582F855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596321" y="987425"/>
            <a:ext cx="2948439" cy="1134000"/>
          </a:xfrm>
          <a:prstGeom prst="roundRect">
            <a:avLst>
              <a:gd name="adj" fmla="val 4279"/>
            </a:avLst>
          </a:prstGeom>
          <a:solidFill>
            <a:srgbClr val="10069F"/>
          </a:solidFill>
        </p:spPr>
        <p:txBody>
          <a:bodyPr lIns="144000" tIns="144000" rIns="0" bIns="93600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RR Pioneer Bold" panose="020B0803050201040103" pitchFamily="34" charset="0"/>
                <a:ea typeface="+mj-ea"/>
                <a:cs typeface="Arial" panose="020B0604020202020204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5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Box title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CDC0D93C-8478-7147-9A81-EF3586008F8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668079" y="987425"/>
            <a:ext cx="2948439" cy="1134000"/>
          </a:xfrm>
          <a:prstGeom prst="roundRect">
            <a:avLst>
              <a:gd name="adj" fmla="val 4279"/>
            </a:avLst>
          </a:prstGeom>
          <a:solidFill>
            <a:srgbClr val="10069F"/>
          </a:solidFill>
        </p:spPr>
        <p:txBody>
          <a:bodyPr lIns="144000" tIns="144000" rIns="0" bIns="93600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RR Pioneer Bold" panose="020B0803050201040103" pitchFamily="34" charset="0"/>
                <a:ea typeface="+mj-ea"/>
                <a:cs typeface="Arial" panose="020B0604020202020204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5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Box title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2EED0024-F970-F44B-A70B-E03F7D10287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596321" y="2176145"/>
            <a:ext cx="2948439" cy="1134000"/>
          </a:xfrm>
          <a:prstGeom prst="roundRect">
            <a:avLst>
              <a:gd name="adj" fmla="val 4279"/>
            </a:avLst>
          </a:prstGeom>
          <a:solidFill>
            <a:srgbClr val="006DFF"/>
          </a:solidFill>
        </p:spPr>
        <p:txBody>
          <a:bodyPr lIns="144000" tIns="144000" rIns="0" bIns="93600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RR Pioneer Bold" panose="020B0803050201040103" pitchFamily="34" charset="0"/>
                <a:ea typeface="+mj-ea"/>
                <a:cs typeface="Arial" panose="020B0604020202020204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5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Box title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DDC8BCEF-CEF4-2040-8676-105BEDD9A29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668229" y="2176145"/>
            <a:ext cx="2948439" cy="1134000"/>
          </a:xfrm>
          <a:prstGeom prst="roundRect">
            <a:avLst>
              <a:gd name="adj" fmla="val 4279"/>
            </a:avLst>
          </a:prstGeom>
          <a:solidFill>
            <a:srgbClr val="006DFF"/>
          </a:solidFill>
        </p:spPr>
        <p:txBody>
          <a:bodyPr lIns="144000" tIns="144000" rIns="0" bIns="93600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RR Pioneer Bold" panose="020B0803050201040103" pitchFamily="34" charset="0"/>
                <a:ea typeface="+mj-ea"/>
                <a:cs typeface="Arial" panose="020B0604020202020204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5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Box title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62D045D8-4307-434A-A2D4-1F60BC13EC5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2596321" y="3364865"/>
            <a:ext cx="2948439" cy="1134000"/>
          </a:xfrm>
          <a:prstGeom prst="roundRect">
            <a:avLst>
              <a:gd name="adj" fmla="val 4279"/>
            </a:avLst>
          </a:prstGeom>
          <a:solidFill>
            <a:srgbClr val="4F98FF"/>
          </a:solidFill>
        </p:spPr>
        <p:txBody>
          <a:bodyPr lIns="144000" tIns="144000" rIns="0" bIns="93600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Bold" panose="020B0803050201040103" pitchFamily="34" charset="0"/>
                <a:ea typeface="+mj-ea"/>
                <a:cs typeface="Arial" panose="020B0604020202020204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5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Box title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4EA6A869-6052-BA4C-88BE-A4C4E3784B9D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668229" y="3364865"/>
            <a:ext cx="2948439" cy="1134000"/>
          </a:xfrm>
          <a:prstGeom prst="roundRect">
            <a:avLst>
              <a:gd name="adj" fmla="val 4279"/>
            </a:avLst>
          </a:prstGeom>
          <a:solidFill>
            <a:srgbClr val="4F98FF"/>
          </a:solidFill>
        </p:spPr>
        <p:txBody>
          <a:bodyPr lIns="144000" tIns="144000" rIns="0" bIns="93600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Bold" panose="020B0803050201040103" pitchFamily="34" charset="0"/>
                <a:ea typeface="+mj-ea"/>
                <a:cs typeface="Arial" panose="020B0604020202020204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500" kern="1200" smtClean="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500" kern="1200">
                <a:solidFill>
                  <a:schemeClr val="tx1"/>
                </a:solidFill>
                <a:latin typeface="RR Pioneer Medium" panose="020B0603050201040103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Box title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2D7F894C-8835-C246-B221-3273B0BBE6B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759280" y="1569600"/>
            <a:ext cx="935139" cy="482400"/>
          </a:xfrm>
        </p:spPr>
        <p:txBody>
          <a:bodyPr>
            <a:noAutofit/>
          </a:bodyPr>
          <a:lstStyle>
            <a:lvl1pPr marL="0" indent="0">
              <a:buNone/>
              <a:defRPr lang="en-US" sz="3200" kern="1200" dirty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XXX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EEC852FA-13EC-AA4B-A716-44367F5419D6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353280" y="1569600"/>
            <a:ext cx="935139" cy="482400"/>
          </a:xfrm>
        </p:spPr>
        <p:txBody>
          <a:bodyPr anchor="ctr">
            <a:noAutofit/>
          </a:bodyPr>
          <a:lstStyle>
            <a:lvl1pPr marL="0" indent="0">
              <a:buNone/>
              <a:defRPr lang="en-US" sz="2400" kern="1200" dirty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bn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C5DD8A65-D8CD-BE4E-8AD9-C1B26DD83362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837280" y="1569600"/>
            <a:ext cx="773299" cy="482400"/>
          </a:xfrm>
        </p:spPr>
        <p:txBody>
          <a:bodyPr>
            <a:noAutofit/>
          </a:bodyPr>
          <a:lstStyle>
            <a:lvl1pPr marL="0" indent="0">
              <a:buNone/>
              <a:defRPr lang="en-US" sz="3200" kern="1200" dirty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XXX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3D0C427C-FD1C-3145-899A-965F77C2A05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445680" y="1569600"/>
            <a:ext cx="773299" cy="482400"/>
          </a:xfrm>
        </p:spPr>
        <p:txBody>
          <a:bodyPr anchor="ctr">
            <a:noAutofit/>
          </a:bodyPr>
          <a:lstStyle>
            <a:lvl1pPr marL="0" indent="0">
              <a:buNone/>
              <a:defRPr lang="en-US" sz="2400" kern="1200" dirty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bn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E2062DAC-9855-B04C-B0E5-C1C94D8F265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837280" y="2764800"/>
            <a:ext cx="696020" cy="482400"/>
          </a:xfrm>
        </p:spPr>
        <p:txBody>
          <a:bodyPr>
            <a:noAutofit/>
          </a:bodyPr>
          <a:lstStyle>
            <a:lvl1pPr marL="0" indent="0">
              <a:buNone/>
              <a:defRPr lang="en-US" sz="3200" kern="1200" dirty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XXX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E1FA82BF-0F17-2B4E-BAE8-EB360861303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445680" y="2764800"/>
            <a:ext cx="696020" cy="482400"/>
          </a:xfrm>
        </p:spPr>
        <p:txBody>
          <a:bodyPr anchor="ctr">
            <a:noAutofit/>
          </a:bodyPr>
          <a:lstStyle>
            <a:lvl1pPr marL="0" indent="0">
              <a:buNone/>
              <a:defRPr lang="en-US" sz="2400" kern="1200" dirty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bn</a:t>
            </a: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C5698E71-6A2C-D843-95B3-40DA153F1BD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759280" y="2764800"/>
            <a:ext cx="696020" cy="482400"/>
          </a:xfrm>
        </p:spPr>
        <p:txBody>
          <a:bodyPr>
            <a:noAutofit/>
          </a:bodyPr>
          <a:lstStyle>
            <a:lvl1pPr marL="0" indent="0">
              <a:buNone/>
              <a:defRPr lang="en-US" sz="3200" kern="1200" dirty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XXX</a:t>
            </a:r>
          </a:p>
        </p:txBody>
      </p:sp>
      <p:sp>
        <p:nvSpPr>
          <p:cNvPr id="32" name="Text Placeholder 13">
            <a:extLst>
              <a:ext uri="{FF2B5EF4-FFF2-40B4-BE49-F238E27FC236}">
                <a16:creationId xmlns:a16="http://schemas.microsoft.com/office/drawing/2014/main" id="{6583474B-7C8D-2142-B80C-6ACCEED0081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3353280" y="2764800"/>
            <a:ext cx="696020" cy="482400"/>
          </a:xfrm>
        </p:spPr>
        <p:txBody>
          <a:bodyPr anchor="ctr">
            <a:noAutofit/>
          </a:bodyPr>
          <a:lstStyle>
            <a:lvl1pPr marL="0" indent="0">
              <a:buNone/>
              <a:defRPr lang="en-US" sz="2400" kern="1200" dirty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bn</a:t>
            </a:r>
          </a:p>
        </p:txBody>
      </p:sp>
      <p:sp>
        <p:nvSpPr>
          <p:cNvPr id="33" name="Text Placeholder 13">
            <a:extLst>
              <a:ext uri="{FF2B5EF4-FFF2-40B4-BE49-F238E27FC236}">
                <a16:creationId xmlns:a16="http://schemas.microsoft.com/office/drawing/2014/main" id="{599F3488-E85D-E241-A96E-1A3D96CFAAAD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2759280" y="3956400"/>
            <a:ext cx="696020" cy="482400"/>
          </a:xfrm>
        </p:spPr>
        <p:txBody>
          <a:bodyPr>
            <a:noAutofit/>
          </a:bodyPr>
          <a:lstStyle>
            <a:lvl1pPr marL="0" indent="0">
              <a:buNone/>
              <a:defRPr lang="en-US" sz="3200" kern="1200" dirty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XXX</a:t>
            </a:r>
          </a:p>
        </p:txBody>
      </p:sp>
      <p:sp>
        <p:nvSpPr>
          <p:cNvPr id="34" name="Text Placeholder 13">
            <a:extLst>
              <a:ext uri="{FF2B5EF4-FFF2-40B4-BE49-F238E27FC236}">
                <a16:creationId xmlns:a16="http://schemas.microsoft.com/office/drawing/2014/main" id="{C86A8A8F-49D6-1848-B934-929EE31BE1E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3353280" y="3956400"/>
            <a:ext cx="696020" cy="482400"/>
          </a:xfrm>
        </p:spPr>
        <p:txBody>
          <a:bodyPr anchor="ctr">
            <a:noAutofit/>
          </a:bodyPr>
          <a:lstStyle>
            <a:lvl1pPr marL="0" indent="0">
              <a:buNone/>
              <a:defRPr lang="en-US" sz="2400" kern="1200" dirty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bn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5A927F31-876B-744B-94B6-3E6E2F1F578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837280" y="3956400"/>
            <a:ext cx="696020" cy="482400"/>
          </a:xfrm>
        </p:spPr>
        <p:txBody>
          <a:bodyPr>
            <a:noAutofit/>
          </a:bodyPr>
          <a:lstStyle>
            <a:lvl1pPr marL="0" indent="0" algn="r">
              <a:buNone/>
              <a:defRPr lang="en-US" sz="3200" kern="1200" dirty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XXX</a:t>
            </a:r>
          </a:p>
        </p:txBody>
      </p:sp>
      <p:sp>
        <p:nvSpPr>
          <p:cNvPr id="36" name="Text Placeholder 13">
            <a:extLst>
              <a:ext uri="{FF2B5EF4-FFF2-40B4-BE49-F238E27FC236}">
                <a16:creationId xmlns:a16="http://schemas.microsoft.com/office/drawing/2014/main" id="{A21861CE-DDB2-C646-9A9E-37CA2916FA4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6445680" y="3956400"/>
            <a:ext cx="696020" cy="482400"/>
          </a:xfrm>
        </p:spPr>
        <p:txBody>
          <a:bodyPr anchor="ctr">
            <a:noAutofit/>
          </a:bodyPr>
          <a:lstStyle>
            <a:lvl1pPr marL="0" indent="0">
              <a:buNone/>
              <a:defRPr lang="en-US" sz="2400" kern="1200" dirty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bn</a:t>
            </a:r>
          </a:p>
        </p:txBody>
      </p:sp>
      <p:sp>
        <p:nvSpPr>
          <p:cNvPr id="37" name="Text Placeholder 13">
            <a:extLst>
              <a:ext uri="{FF2B5EF4-FFF2-40B4-BE49-F238E27FC236}">
                <a16:creationId xmlns:a16="http://schemas.microsoft.com/office/drawing/2014/main" id="{829CFA2D-1ACC-524D-832B-1E315DF2A7C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8317680" y="3988800"/>
            <a:ext cx="204963" cy="396000"/>
          </a:xfrm>
        </p:spPr>
        <p:txBody>
          <a:bodyPr anchor="t">
            <a:noAutofit/>
          </a:bodyPr>
          <a:lstStyle>
            <a:lvl1pPr marL="0" indent="0">
              <a:buNone/>
              <a:defRPr lang="en-US" sz="1400" kern="1200" dirty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%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E3DA7F83-A5F1-DD4A-960E-C80886CC766B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7244879" y="3956400"/>
            <a:ext cx="1199889" cy="496800"/>
          </a:xfr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lang="en-US" sz="3200" kern="1200" dirty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39" name="Text Placeholder 13">
            <a:extLst>
              <a:ext uri="{FF2B5EF4-FFF2-40B4-BE49-F238E27FC236}">
                <a16:creationId xmlns:a16="http://schemas.microsoft.com/office/drawing/2014/main" id="{872FD280-D72C-E64E-BAF7-003228D4323F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8317680" y="2865600"/>
            <a:ext cx="204963" cy="396000"/>
          </a:xfrm>
        </p:spPr>
        <p:txBody>
          <a:bodyPr anchor="t">
            <a:noAutofit/>
          </a:bodyPr>
          <a:lstStyle>
            <a:lvl1pPr marL="0" indent="0">
              <a:buNone/>
              <a:defRPr lang="en-US" sz="1400" kern="1200" dirty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%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3E6FB501-289D-A34B-BEA7-774B6B6A5D6D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244879" y="2764800"/>
            <a:ext cx="1199889" cy="496800"/>
          </a:xfr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lang="en-US" sz="3200" kern="1200" dirty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41" name="Text Placeholder 13">
            <a:extLst>
              <a:ext uri="{FF2B5EF4-FFF2-40B4-BE49-F238E27FC236}">
                <a16:creationId xmlns:a16="http://schemas.microsoft.com/office/drawing/2014/main" id="{9B39366B-8D29-9B49-A43C-4D171B3EF5FE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8317680" y="1656000"/>
            <a:ext cx="204963" cy="396000"/>
          </a:xfrm>
        </p:spPr>
        <p:txBody>
          <a:bodyPr anchor="t">
            <a:noAutofit/>
          </a:bodyPr>
          <a:lstStyle>
            <a:lvl1pPr marL="0" indent="0">
              <a:buNone/>
              <a:defRPr lang="en-US" sz="1400" kern="1200" dirty="0" smtClean="0">
                <a:solidFill>
                  <a:schemeClr val="tx1"/>
                </a:solidFill>
                <a:latin typeface="RR Pioneer UltraLight Condensed" panose="020B0206030201060103" pitchFamily="34" charset="0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</a:pPr>
            <a:r>
              <a:rPr lang="en-US" dirty="0"/>
              <a:t>%</a:t>
            </a:r>
          </a:p>
        </p:txBody>
      </p:sp>
      <p:sp>
        <p:nvSpPr>
          <p:cNvPr id="42" name="Text Placeholder 28">
            <a:extLst>
              <a:ext uri="{FF2B5EF4-FFF2-40B4-BE49-F238E27FC236}">
                <a16:creationId xmlns:a16="http://schemas.microsoft.com/office/drawing/2014/main" id="{3EB1E4AA-2E5F-6247-BF3D-FD74F2199FF4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7244880" y="1555200"/>
            <a:ext cx="992230" cy="496800"/>
          </a:xfr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lang="en-US" sz="3200" kern="1200" dirty="0" smtClean="0">
                <a:solidFill>
                  <a:schemeClr val="tx1"/>
                </a:solidFill>
                <a:latin typeface="RR Pioneer Light Condensed" panose="020B0306050201060103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pic>
        <p:nvPicPr>
          <p:cNvPr id="44" name="Picture 43" descr="A picture containing logo&#10;&#10;Description automatically generated">
            <a:extLst>
              <a:ext uri="{FF2B5EF4-FFF2-40B4-BE49-F238E27FC236}">
                <a16:creationId xmlns:a16="http://schemas.microsoft.com/office/drawing/2014/main" id="{B5D96E9F-6AE5-8C4D-8217-3E393B2A3F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" y="132662"/>
            <a:ext cx="1148278" cy="67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19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MR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2274898" y="0"/>
            <a:ext cx="6869102" cy="4663461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9DFE6-CFA5-477C-AEC5-887EEF30C7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15275" y="241449"/>
            <a:ext cx="5836835" cy="695484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400" b="0">
                <a:solidFill>
                  <a:srgbClr val="4F98FF"/>
                </a:solidFill>
                <a:latin typeface="RR Pioneer Bold" panose="020B0803050201040103" pitchFamily="34" charset="0"/>
              </a:defRPr>
            </a:lvl1pPr>
          </a:lstStyle>
          <a:p>
            <a:r>
              <a:rPr lang="en-US" dirty="0"/>
              <a:t>Picture option one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5033" y="956917"/>
            <a:ext cx="1786647" cy="9556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GB" sz="1500" kern="1200" dirty="0">
                <a:solidFill>
                  <a:srgbClr val="006DFF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en-GB" dirty="0"/>
              <a:t>Sidebar headings are RR Pioneer bold 15pt (Cobalt)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6289E94-30A9-AD40-97C1-9575F5C5BDD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46176" y="1797008"/>
            <a:ext cx="1785600" cy="21168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000">
                <a:solidFill>
                  <a:srgbClr val="666666"/>
                </a:solidFill>
              </a:defRPr>
            </a:lvl1pPr>
          </a:lstStyle>
          <a:p>
            <a:pPr lvl="0"/>
            <a:r>
              <a:rPr lang="en-US" dirty="0"/>
              <a:t>RR pioneer 10</a:t>
            </a:r>
          </a:p>
        </p:txBody>
      </p:sp>
      <p:sp>
        <p:nvSpPr>
          <p:cNvPr id="43" name="Text Placeholder 25">
            <a:extLst>
              <a:ext uri="{FF2B5EF4-FFF2-40B4-BE49-F238E27FC236}">
                <a16:creationId xmlns:a16="http://schemas.microsoft.com/office/drawing/2014/main" id="{9A1CA62C-0369-2D49-B9A0-84A23A63DF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414976" y="642025"/>
            <a:ext cx="2070624" cy="860400"/>
          </a:xfrm>
          <a:solidFill>
            <a:srgbClr val="10069F"/>
          </a:solidFill>
        </p:spPr>
        <p:txBody>
          <a:bodyPr lIns="144000" rIns="144000" anchor="ctr"/>
          <a:lstStyle>
            <a:lvl1pPr marL="0" indent="0">
              <a:buNone/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Title of box</a:t>
            </a:r>
          </a:p>
        </p:txBody>
      </p:sp>
      <p:sp>
        <p:nvSpPr>
          <p:cNvPr id="44" name="Text Placeholder 25">
            <a:extLst>
              <a:ext uri="{FF2B5EF4-FFF2-40B4-BE49-F238E27FC236}">
                <a16:creationId xmlns:a16="http://schemas.microsoft.com/office/drawing/2014/main" id="{33502DF8-F503-6F47-89A6-1C3E7D45FA8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646896" y="651753"/>
            <a:ext cx="2070624" cy="860400"/>
          </a:xfrm>
          <a:solidFill>
            <a:srgbClr val="006DFF"/>
          </a:solidFill>
        </p:spPr>
        <p:txBody>
          <a:bodyPr lIns="144000" rIns="144000" anchor="ctr"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Title of box</a:t>
            </a:r>
          </a:p>
        </p:txBody>
      </p:sp>
      <p:sp>
        <p:nvSpPr>
          <p:cNvPr id="45" name="Text Placeholder 25">
            <a:extLst>
              <a:ext uri="{FF2B5EF4-FFF2-40B4-BE49-F238E27FC236}">
                <a16:creationId xmlns:a16="http://schemas.microsoft.com/office/drawing/2014/main" id="{3A6CDA7B-B373-E64F-BC2A-4926AADE343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849632" y="651753"/>
            <a:ext cx="2070624" cy="860400"/>
          </a:xfrm>
          <a:solidFill>
            <a:srgbClr val="4F98FF"/>
          </a:solidFill>
        </p:spPr>
        <p:txBody>
          <a:bodyPr lIns="144000" rIns="144000" anchor="ctr">
            <a:normAutofit/>
          </a:bodyPr>
          <a:lstStyle>
            <a:lvl1pPr marL="0" indent="0">
              <a:buNone/>
              <a:defRPr lang="en-US" sz="14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Title of box</a:t>
            </a:r>
          </a:p>
        </p:txBody>
      </p:sp>
      <p:sp>
        <p:nvSpPr>
          <p:cNvPr id="46" name="Picture Placeholder 29">
            <a:extLst>
              <a:ext uri="{FF2B5EF4-FFF2-40B4-BE49-F238E27FC236}">
                <a16:creationId xmlns:a16="http://schemas.microsoft.com/office/drawing/2014/main" id="{116CA033-6CD1-5447-AEBF-949B85F082C6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2415274" y="1516825"/>
            <a:ext cx="2067263" cy="1440000"/>
          </a:xfrm>
          <a:solidFill>
            <a:srgbClr val="8A8A8F"/>
          </a:solidFill>
        </p:spPr>
        <p:txBody>
          <a:bodyPr lIns="144000" tIns="108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7" name="Picture Placeholder 29">
            <a:extLst>
              <a:ext uri="{FF2B5EF4-FFF2-40B4-BE49-F238E27FC236}">
                <a16:creationId xmlns:a16="http://schemas.microsoft.com/office/drawing/2014/main" id="{1F82FF99-36D3-364B-8FDF-C6AA938953D3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4650256" y="1526553"/>
            <a:ext cx="2067263" cy="1440000"/>
          </a:xfrm>
          <a:solidFill>
            <a:srgbClr val="8A8A8F"/>
          </a:solidFill>
        </p:spPr>
        <p:txBody>
          <a:bodyPr lIns="144000" tIns="108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8" name="Picture Placeholder 29">
            <a:extLst>
              <a:ext uri="{FF2B5EF4-FFF2-40B4-BE49-F238E27FC236}">
                <a16:creationId xmlns:a16="http://schemas.microsoft.com/office/drawing/2014/main" id="{1F880921-2101-4143-A564-47CAB55D617B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6852992" y="1526553"/>
            <a:ext cx="2067263" cy="1440000"/>
          </a:xfrm>
          <a:solidFill>
            <a:srgbClr val="8A8A8F"/>
          </a:solidFill>
        </p:spPr>
        <p:txBody>
          <a:bodyPr lIns="144000" tIns="108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E09E929E-AFC0-0943-B4DB-178553AADBE8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415514" y="2971225"/>
            <a:ext cx="2070624" cy="1630219"/>
          </a:xfrm>
          <a:solidFill>
            <a:srgbClr val="666666"/>
          </a:solidFill>
        </p:spPr>
        <p:txBody>
          <a:bodyPr lIns="144000" tIns="144000" rIns="144000" anchor="t">
            <a:normAutofit/>
          </a:bodyPr>
          <a:lstStyle>
            <a:lvl1pPr marL="0" indent="0">
              <a:buNone/>
              <a:defRPr lang="en-US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</a:pPr>
            <a:r>
              <a:rPr lang="en-US" dirty="0"/>
              <a:t>Title of box</a:t>
            </a:r>
          </a:p>
        </p:txBody>
      </p:sp>
      <p:sp>
        <p:nvSpPr>
          <p:cNvPr id="50" name="Text Placeholder 25">
            <a:extLst>
              <a:ext uri="{FF2B5EF4-FFF2-40B4-BE49-F238E27FC236}">
                <a16:creationId xmlns:a16="http://schemas.microsoft.com/office/drawing/2014/main" id="{1697AD0C-3518-8445-B316-AFD28BB1C3D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646896" y="2980953"/>
            <a:ext cx="2070624" cy="1630219"/>
          </a:xfrm>
          <a:solidFill>
            <a:srgbClr val="666666"/>
          </a:solidFill>
        </p:spPr>
        <p:txBody>
          <a:bodyPr lIns="144000" tIns="144000" rIns="144000" anchor="t">
            <a:normAutofit/>
          </a:bodyPr>
          <a:lstStyle>
            <a:lvl1pPr marL="0" indent="0">
              <a:buNone/>
              <a:defRPr lang="en-US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</a:pPr>
            <a:r>
              <a:rPr lang="en-US" dirty="0"/>
              <a:t>Title of box</a:t>
            </a:r>
          </a:p>
        </p:txBody>
      </p:sp>
      <p:sp>
        <p:nvSpPr>
          <p:cNvPr id="51" name="Text Placeholder 25">
            <a:extLst>
              <a:ext uri="{FF2B5EF4-FFF2-40B4-BE49-F238E27FC236}">
                <a16:creationId xmlns:a16="http://schemas.microsoft.com/office/drawing/2014/main" id="{44F5FE51-5FDD-A74C-B0B1-6334ADEC18F9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849632" y="2980953"/>
            <a:ext cx="2070624" cy="1630219"/>
          </a:xfrm>
          <a:solidFill>
            <a:srgbClr val="666666"/>
          </a:solidFill>
        </p:spPr>
        <p:txBody>
          <a:bodyPr lIns="144000" tIns="144000" rIns="144000" anchor="t">
            <a:normAutofit/>
          </a:bodyPr>
          <a:lstStyle>
            <a:lvl1pPr marL="0" indent="0">
              <a:buNone/>
              <a:defRPr lang="en-US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</a:pPr>
            <a:r>
              <a:rPr lang="en-US" dirty="0"/>
              <a:t>Title of box</a:t>
            </a:r>
          </a:p>
        </p:txBody>
      </p:sp>
      <p:pic>
        <p:nvPicPr>
          <p:cNvPr id="18" name="Picture 17" descr="A picture containing logo&#10;&#10;Description automatically generated">
            <a:extLst>
              <a:ext uri="{FF2B5EF4-FFF2-40B4-BE49-F238E27FC236}">
                <a16:creationId xmlns:a16="http://schemas.microsoft.com/office/drawing/2014/main" id="{D7FBD992-A2C2-384A-810A-8562A02D29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" y="132662"/>
            <a:ext cx="1148278" cy="67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2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MR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4681208-DD42-455B-A86B-AAB9F9B60427}"/>
              </a:ext>
            </a:extLst>
          </p:cNvPr>
          <p:cNvSpPr/>
          <p:nvPr/>
        </p:nvSpPr>
        <p:spPr>
          <a:xfrm>
            <a:off x="2274898" y="0"/>
            <a:ext cx="6869102" cy="4611172"/>
          </a:xfrm>
          <a:prstGeom prst="rect">
            <a:avLst/>
          </a:prstGeom>
          <a:solidFill>
            <a:srgbClr val="EF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8D25FF-12DE-403E-AF55-F46AC3934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5033" y="956917"/>
            <a:ext cx="1786647" cy="9556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GB" sz="1500" kern="1200" dirty="0">
                <a:solidFill>
                  <a:srgbClr val="006DFF"/>
                </a:solidFill>
                <a:latin typeface="RR Pioneer Bold" panose="020B0803050201040103" pitchFamily="34" charset="0"/>
                <a:ea typeface="+mn-ea"/>
                <a:cs typeface="Arial" panose="020B0604020202020204" pitchFamily="34" charset="0"/>
              </a:defRPr>
            </a:lvl1pPr>
            <a:lvl2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5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6858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GB"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en-GB" dirty="0"/>
              <a:t>Sidebar headings are RR Pioneer bold 15pt (Cobalt)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6289E94-30A9-AD40-97C1-9575F5C5BDD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46176" y="1797008"/>
            <a:ext cx="1785600" cy="21168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000">
                <a:solidFill>
                  <a:srgbClr val="666666"/>
                </a:solidFill>
              </a:defRPr>
            </a:lvl1pPr>
          </a:lstStyle>
          <a:p>
            <a:pPr lvl="0"/>
            <a:r>
              <a:rPr lang="en-US" dirty="0"/>
              <a:t>RR pioneer 10</a:t>
            </a:r>
          </a:p>
        </p:txBody>
      </p:sp>
      <p:sp>
        <p:nvSpPr>
          <p:cNvPr id="23" name="Picture Placeholder 29">
            <a:extLst>
              <a:ext uri="{FF2B5EF4-FFF2-40B4-BE49-F238E27FC236}">
                <a16:creationId xmlns:a16="http://schemas.microsoft.com/office/drawing/2014/main" id="{519E83AA-B12B-2940-9A51-A8254B84DE78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4492800" y="0"/>
            <a:ext cx="4651200" cy="1638000"/>
          </a:xfrm>
          <a:solidFill>
            <a:srgbClr val="8A8A8F"/>
          </a:solidFill>
        </p:spPr>
        <p:txBody>
          <a:bodyPr lIns="36000" tIns="36000" rIns="36000" bIns="36000"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4" name="Text Placeholder 25">
            <a:extLst>
              <a:ext uri="{FF2B5EF4-FFF2-40B4-BE49-F238E27FC236}">
                <a16:creationId xmlns:a16="http://schemas.microsoft.com/office/drawing/2014/main" id="{DDA66391-0C14-1146-843C-5446B3078A8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268000" y="0"/>
            <a:ext cx="2217600" cy="1638000"/>
          </a:xfrm>
          <a:solidFill>
            <a:srgbClr val="10069F"/>
          </a:solidFill>
        </p:spPr>
        <p:txBody>
          <a:bodyPr lIns="36000" tIns="36000" rIns="36000" bIns="36000" anchor="ctr" anchorCtr="0"/>
          <a:lstStyle>
            <a:lvl1pPr marL="0" indent="0" algn="ctr">
              <a:buNone/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5" name="Picture Placeholder 29">
            <a:extLst>
              <a:ext uri="{FF2B5EF4-FFF2-40B4-BE49-F238E27FC236}">
                <a16:creationId xmlns:a16="http://schemas.microsoft.com/office/drawing/2014/main" id="{A1FEDD39-59B7-FE40-B7AF-85714EF47A7B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4492800" y="3505500"/>
            <a:ext cx="4651200" cy="1105672"/>
          </a:xfrm>
          <a:solidFill>
            <a:srgbClr val="8A8A8F"/>
          </a:solidFill>
        </p:spPr>
        <p:txBody>
          <a:bodyPr lIns="36000" tIns="36000" rIns="36000" bIns="36000"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6" name="Picture Placeholder 29">
            <a:extLst>
              <a:ext uri="{FF2B5EF4-FFF2-40B4-BE49-F238E27FC236}">
                <a16:creationId xmlns:a16="http://schemas.microsoft.com/office/drawing/2014/main" id="{AE33FB55-B16D-1543-A096-399BD9150DDD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2268000" y="1752750"/>
            <a:ext cx="4651200" cy="1638000"/>
          </a:xfrm>
          <a:solidFill>
            <a:srgbClr val="8A8A8F"/>
          </a:solidFill>
        </p:spPr>
        <p:txBody>
          <a:bodyPr lIns="36000" tIns="36000" rIns="36000" bIns="36000"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21BB8569-AFD3-D444-A33E-0F05E908A52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926400" y="1752750"/>
            <a:ext cx="2217600" cy="1638000"/>
          </a:xfrm>
          <a:solidFill>
            <a:srgbClr val="006DFF"/>
          </a:solidFill>
        </p:spPr>
        <p:txBody>
          <a:bodyPr lIns="36000" tIns="36000" rIns="36000" bIns="36000" anchor="ctr" anchorCtr="0"/>
          <a:lstStyle>
            <a:lvl1pPr marL="0" indent="0" algn="ctr">
              <a:buNone/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DE3E031A-9B5D-3040-BDEA-1A6630012413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268000" y="3505500"/>
            <a:ext cx="2217600" cy="1105672"/>
          </a:xfrm>
          <a:solidFill>
            <a:srgbClr val="4F98FF"/>
          </a:solidFill>
        </p:spPr>
        <p:txBody>
          <a:bodyPr lIns="36000" tIns="36000" rIns="36000" bIns="36000" anchor="ctr" anchorCtr="0"/>
          <a:lstStyle>
            <a:lvl1pPr marL="0" indent="0" algn="ctr">
              <a:buNone/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pic>
        <p:nvPicPr>
          <p:cNvPr id="13" name="Picture 12" descr="A picture containing logo&#10;&#10;Description automatically generated">
            <a:extLst>
              <a:ext uri="{FF2B5EF4-FFF2-40B4-BE49-F238E27FC236}">
                <a16:creationId xmlns:a16="http://schemas.microsoft.com/office/drawing/2014/main" id="{4A386442-7577-1041-8FC0-24AABE525C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" y="132662"/>
            <a:ext cx="1148278" cy="67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41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R Closing slide">
    <p:bg>
      <p:bgPr>
        <a:solidFill>
          <a:schemeClr val="tx1"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2F274B-2DDA-4CAF-8A23-FDB3D7C320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21324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3379333" y="1743776"/>
            <a:ext cx="2368732" cy="15045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4216676F-B01A-C645-A929-52F5A5522C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574" y="1855820"/>
            <a:ext cx="2228852" cy="1309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6562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B4B42-DD00-5044-84D5-F9B600142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7752" y="1370013"/>
            <a:ext cx="5927598" cy="314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648077B2-7371-1C4C-9D56-A07D6261B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752" y="274638"/>
            <a:ext cx="5927598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838262-4B9C-7943-84BF-C087279D6E9C}"/>
              </a:ext>
            </a:extLst>
          </p:cNvPr>
          <p:cNvSpPr txBox="1"/>
          <p:nvPr/>
        </p:nvSpPr>
        <p:spPr>
          <a:xfrm>
            <a:off x="272" y="4607405"/>
            <a:ext cx="3472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8E80C4F-F991-49D9-9709-D9215F6A9D89}" type="slidenum">
              <a:rPr lang="en-GB" sz="800" smtClean="0">
                <a:solidFill>
                  <a:srgbClr val="10069F"/>
                </a:solidFill>
                <a:latin typeface="RR Pioneer Bold" panose="020B0803050201040103" pitchFamily="34" charset="0"/>
              </a:rPr>
              <a:pPr algn="r"/>
              <a:t>‹#›</a:t>
            </a:fld>
            <a:endParaRPr lang="en-GB" sz="800" dirty="0">
              <a:solidFill>
                <a:srgbClr val="10069F"/>
              </a:solidFill>
              <a:latin typeface="RR Pioneer Bold" panose="020B0803050201040103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B2A0B38-14D5-9041-8DFE-6CC2C514994D}"/>
              </a:ext>
            </a:extLst>
          </p:cNvPr>
          <p:cNvGrpSpPr/>
          <p:nvPr userDrawn="1"/>
        </p:nvGrpSpPr>
        <p:grpSpPr>
          <a:xfrm>
            <a:off x="117177" y="4733300"/>
            <a:ext cx="8959483" cy="288086"/>
            <a:chOff x="1501843" y="3958225"/>
            <a:chExt cx="8959483" cy="288086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0442E87B-0DD1-E344-B3D9-9899C0B48FE5}"/>
                </a:ext>
              </a:extLst>
            </p:cNvPr>
            <p:cNvPicPr/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006214" y="3958225"/>
              <a:ext cx="1455112" cy="288086"/>
            </a:xfrm>
            <a:prstGeom prst="rect">
              <a:avLst/>
            </a:prstGeom>
            <a:solidFill>
              <a:srgbClr val="10069F"/>
            </a:solidFill>
          </p:spPr>
        </p:pic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D4BC82B-DDF8-5143-A958-AF01F6665B90}"/>
                </a:ext>
              </a:extLst>
            </p:cNvPr>
            <p:cNvCxnSpPr>
              <a:cxnSpLocks/>
            </p:cNvCxnSpPr>
            <p:nvPr/>
          </p:nvCxnSpPr>
          <p:spPr>
            <a:xfrm>
              <a:off x="1501843" y="4208733"/>
              <a:ext cx="850645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B764050-7111-45D1-A547-4B28C146AA82}"/>
              </a:ext>
            </a:extLst>
          </p:cNvPr>
          <p:cNvSpPr txBox="1"/>
          <p:nvPr userDrawn="1"/>
        </p:nvSpPr>
        <p:spPr>
          <a:xfrm>
            <a:off x="45430" y="4779355"/>
            <a:ext cx="22349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TS-GEN-01 Issue 4 | © 2024 Rolls-Royce SMR Ltd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89F92F-EBD2-4531-BC27-BDC313A2DDD1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248787" y="4974668"/>
            <a:ext cx="267493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 – Not Listed – Not Subject to Export Controls</a:t>
            </a:r>
          </a:p>
        </p:txBody>
      </p:sp>
    </p:spTree>
    <p:extLst>
      <p:ext uri="{BB962C8B-B14F-4D97-AF65-F5344CB8AC3E}">
        <p14:creationId xmlns:p14="http://schemas.microsoft.com/office/powerpoint/2010/main" val="17105936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8" r:id="rId1"/>
    <p:sldLayoutId id="2147484011" r:id="rId2"/>
    <p:sldLayoutId id="2147484014" r:id="rId3"/>
    <p:sldLayoutId id="2147484038" r:id="rId4"/>
    <p:sldLayoutId id="2147484050" r:id="rId5"/>
    <p:sldLayoutId id="2147484062" r:id="rId6"/>
    <p:sldLayoutId id="2147484074" r:id="rId7"/>
    <p:sldLayoutId id="2147484026" r:id="rId8"/>
  </p:sldLayoutIdLst>
  <p:hf sldNum="0" hdr="0" dt="0"/>
  <p:txStyles>
    <p:titleStyle>
      <a:lvl1pPr marL="0" indent="0" algn="l" defTabSz="685800" rtl="0" eaLnBrk="1" latinLnBrk="0" hangingPunct="1">
        <a:lnSpc>
          <a:spcPct val="90000"/>
        </a:lnSpc>
        <a:spcBef>
          <a:spcPct val="0"/>
        </a:spcBef>
        <a:buFont typeface="+mj-lt"/>
        <a:buNone/>
        <a:defRPr sz="1800" kern="1200">
          <a:solidFill>
            <a:srgbClr val="004777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004777"/>
        </a:buClr>
        <a:buFont typeface="Wingdings" pitchFamily="2" charset="2"/>
        <a:buChar char="§"/>
        <a:defRPr sz="1500" kern="1200">
          <a:solidFill>
            <a:schemeClr val="bg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4777"/>
        </a:buClr>
        <a:buFont typeface="Wingdings" pitchFamily="2" charset="2"/>
        <a:buChar char="§"/>
        <a:defRPr sz="12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4777"/>
        </a:buClr>
        <a:buFont typeface="Wingdings" pitchFamily="2" charset="2"/>
        <a:buChar char="§"/>
        <a:defRPr sz="12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4777"/>
        </a:buClr>
        <a:buFont typeface="Wingdings" pitchFamily="2" charset="2"/>
        <a:buChar char="§"/>
        <a:defRPr sz="100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4777"/>
        </a:buClr>
        <a:buFont typeface="Wingdings" pitchFamily="2" charset="2"/>
        <a:buChar char="§"/>
        <a:defRPr sz="10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4" userDrawn="1">
          <p15:clr>
            <a:srgbClr val="F26B43"/>
          </p15:clr>
        </p15:guide>
        <p15:guide id="2" pos="774" userDrawn="1">
          <p15:clr>
            <a:srgbClr val="F26B43"/>
          </p15:clr>
        </p15:guide>
        <p15:guide id="3" pos="848" userDrawn="1">
          <p15:clr>
            <a:srgbClr val="F26B43"/>
          </p15:clr>
        </p15:guide>
        <p15:guide id="4" pos="1429" userDrawn="1">
          <p15:clr>
            <a:srgbClr val="F26B43"/>
          </p15:clr>
        </p15:guide>
        <p15:guide id="5" pos="1499" userDrawn="1">
          <p15:clr>
            <a:srgbClr val="F26B43"/>
          </p15:clr>
        </p15:guide>
        <p15:guide id="6" pos="2081" userDrawn="1">
          <p15:clr>
            <a:srgbClr val="F26B43"/>
          </p15:clr>
        </p15:guide>
        <p15:guide id="7" pos="2152" userDrawn="1">
          <p15:clr>
            <a:srgbClr val="F26B43"/>
          </p15:clr>
        </p15:guide>
        <p15:guide id="8" pos="2728" userDrawn="1">
          <p15:clr>
            <a:srgbClr val="F26B43"/>
          </p15:clr>
        </p15:guide>
        <p15:guide id="9" pos="2806" userDrawn="1">
          <p15:clr>
            <a:srgbClr val="F26B43"/>
          </p15:clr>
        </p15:guide>
        <p15:guide id="10" pos="3380" userDrawn="1">
          <p15:clr>
            <a:srgbClr val="F26B43"/>
          </p15:clr>
        </p15:guide>
        <p15:guide id="11" pos="3453" userDrawn="1">
          <p15:clr>
            <a:srgbClr val="F26B43"/>
          </p15:clr>
        </p15:guide>
        <p15:guide id="12" pos="4037" userDrawn="1">
          <p15:clr>
            <a:srgbClr val="F26B43"/>
          </p15:clr>
        </p15:guide>
        <p15:guide id="13" pos="4106" userDrawn="1">
          <p15:clr>
            <a:srgbClr val="F26B43"/>
          </p15:clr>
        </p15:guide>
        <p15:guide id="14" pos="4689" userDrawn="1">
          <p15:clr>
            <a:srgbClr val="F26B43"/>
          </p15:clr>
        </p15:guide>
        <p15:guide id="15" pos="4757" userDrawn="1">
          <p15:clr>
            <a:srgbClr val="F26B43"/>
          </p15:clr>
        </p15:guide>
        <p15:guide id="16" pos="5331" userDrawn="1">
          <p15:clr>
            <a:srgbClr val="F26B43"/>
          </p15:clr>
        </p15:guide>
        <p15:guide id="17" pos="5410" userDrawn="1">
          <p15:clr>
            <a:srgbClr val="F26B43"/>
          </p15:clr>
        </p15:guide>
        <p15:guide id="18" orient="horz" pos="146" userDrawn="1">
          <p15:clr>
            <a:srgbClr val="F26B43"/>
          </p15:clr>
        </p15:guide>
        <p15:guide id="19" orient="horz" pos="3003" userDrawn="1">
          <p15:clr>
            <a:srgbClr val="F26B43"/>
          </p15:clr>
        </p15:guide>
        <p15:guide id="20" orient="horz" pos="2550" userDrawn="1">
          <p15:clr>
            <a:srgbClr val="F26B43"/>
          </p15:clr>
        </p15:guide>
        <p15:guide id="21" orient="horz" pos="2051" userDrawn="1">
          <p15:clr>
            <a:srgbClr val="F26B43"/>
          </p15:clr>
        </p15:guide>
        <p15:guide id="22" orient="horz" pos="1590" userDrawn="1">
          <p15:clr>
            <a:srgbClr val="F26B43"/>
          </p15:clr>
        </p15:guide>
        <p15:guide id="23" orient="horz" pos="1098" userDrawn="1">
          <p15:clr>
            <a:srgbClr val="F26B43"/>
          </p15:clr>
        </p15:guide>
        <p15:guide id="24" orient="horz" pos="622" userDrawn="1">
          <p15:clr>
            <a:srgbClr val="F26B43"/>
          </p15:clr>
        </p15:guide>
        <p15:guide id="25" orient="horz" pos="2958" userDrawn="1">
          <p15:clr>
            <a:srgbClr val="F26B43"/>
          </p15:clr>
        </p15:guide>
        <p15:guide id="26" orient="horz" pos="311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1DF5187-AC36-9E43-8734-77378D3F357A}"/>
              </a:ext>
            </a:extLst>
          </p:cNvPr>
          <p:cNvSpPr txBox="1">
            <a:spLocks/>
          </p:cNvSpPr>
          <p:nvPr/>
        </p:nvSpPr>
        <p:spPr>
          <a:xfrm>
            <a:off x="2746566" y="1831370"/>
            <a:ext cx="6084887" cy="424800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+mj-lt"/>
              <a:buNone/>
              <a:defRPr sz="1800" kern="1200">
                <a:solidFill>
                  <a:srgbClr val="004777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600" dirty="0">
                <a:solidFill>
                  <a:schemeClr val="tx1"/>
                </a:solidFill>
              </a:rPr>
              <a:t>1b – UK Strategy Discussion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303E9EE-DBBB-4949-A103-1DDB8B1A665E}"/>
              </a:ext>
            </a:extLst>
          </p:cNvPr>
          <p:cNvSpPr txBox="1">
            <a:spLocks/>
          </p:cNvSpPr>
          <p:nvPr/>
        </p:nvSpPr>
        <p:spPr>
          <a:xfrm>
            <a:off x="2783899" y="2456007"/>
            <a:ext cx="6084000" cy="1163886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4777"/>
              </a:buClr>
              <a:buFont typeface="Wingdings" pitchFamily="2" charset="2"/>
              <a:buChar char="§"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4777"/>
              </a:buClr>
              <a:buFont typeface="Wingdings" pitchFamily="2" charset="2"/>
              <a:buChar char="§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4777"/>
              </a:buClr>
              <a:buFont typeface="Wingdings" pitchFamily="2" charset="2"/>
              <a:buChar char="§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4777"/>
              </a:buClr>
              <a:buFont typeface="Wingdings" pitchFamily="2" charset="2"/>
              <a:buChar char="§"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4777"/>
              </a:buClr>
              <a:buFont typeface="Wingdings" pitchFamily="2" charset="2"/>
              <a:buChar char="§"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11</a:t>
            </a:r>
            <a:r>
              <a:rPr lang="en-GB" sz="2400" baseline="30000" dirty="0">
                <a:solidFill>
                  <a:schemeClr val="tx1"/>
                </a:solidFill>
              </a:rPr>
              <a:t>th</a:t>
            </a:r>
            <a:r>
              <a:rPr lang="en-GB" sz="2400" dirty="0">
                <a:solidFill>
                  <a:schemeClr val="tx1"/>
                </a:solidFill>
              </a:rPr>
              <a:t> September 2024</a:t>
            </a:r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3664-B437-D847-ADFF-D4702D15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Motivational Quotes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98ACC-513A-9F45-AB9D-8D45268421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“If you don’t know to which port you are sailing, no wind is favourable”  -  Seneca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“Even a poor plan is better than no plan at all” – Mikhail </a:t>
            </a:r>
            <a:r>
              <a:rPr lang="en-GB" dirty="0" err="1"/>
              <a:t>Chigorin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03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3664-B437-D847-ADFF-D4702D15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Points to consider…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FD8F49E6-11E8-13FB-0CD1-5D58B2697B4D}"/>
              </a:ext>
            </a:extLst>
          </p:cNvPr>
          <p:cNvSpPr/>
          <p:nvPr/>
        </p:nvSpPr>
        <p:spPr>
          <a:xfrm>
            <a:off x="5000171" y="783771"/>
            <a:ext cx="3693886" cy="2046515"/>
          </a:xfrm>
          <a:prstGeom prst="cloud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GB" dirty="0"/>
              <a:t>What national infrastructure, national and international bodies and partnerships are vital to your organisation’s activities in the reactor physics area?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ABB5DFB1-B64C-2085-CC73-114F5608BE86}"/>
              </a:ext>
            </a:extLst>
          </p:cNvPr>
          <p:cNvSpPr/>
          <p:nvPr/>
        </p:nvSpPr>
        <p:spPr>
          <a:xfrm flipH="1">
            <a:off x="348342" y="840789"/>
            <a:ext cx="4223657" cy="1880120"/>
          </a:xfrm>
          <a:prstGeom prst="cloudCallout">
            <a:avLst/>
          </a:prstGeom>
          <a:solidFill>
            <a:srgbClr val="4F98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GB" dirty="0"/>
              <a:t>Could your reactor </a:t>
            </a:r>
            <a:r>
              <a:rPr lang="en-GB"/>
              <a:t>physics activities </a:t>
            </a:r>
            <a:r>
              <a:rPr lang="en-GB" dirty="0"/>
              <a:t>over the next 10 years be improved or accelerated by additional support, facilities or help from outside your organisation?</a:t>
            </a:r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C9BBE69F-7376-AD29-C158-0D622FEAA383}"/>
              </a:ext>
            </a:extLst>
          </p:cNvPr>
          <p:cNvSpPr/>
          <p:nvPr/>
        </p:nvSpPr>
        <p:spPr>
          <a:xfrm>
            <a:off x="5112655" y="2830286"/>
            <a:ext cx="3153230" cy="1880120"/>
          </a:xfrm>
          <a:prstGeom prst="cloud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GB" dirty="0"/>
              <a:t>What should the reactor physics community look like in 5, 10, 20 years time?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43E26889-E6E9-B9F3-0F01-22D3EA214123}"/>
              </a:ext>
            </a:extLst>
          </p:cNvPr>
          <p:cNvSpPr/>
          <p:nvPr/>
        </p:nvSpPr>
        <p:spPr>
          <a:xfrm flipH="1">
            <a:off x="638629" y="2608308"/>
            <a:ext cx="3780968" cy="1880120"/>
          </a:xfrm>
          <a:prstGeom prst="cloudCallout">
            <a:avLst/>
          </a:prstGeom>
          <a:solidFill>
            <a:srgbClr val="880E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GB" dirty="0"/>
              <a:t>Is the UK governments nuclear aspirations aligned with what industry is delivering and with what academia is supporting?</a:t>
            </a:r>
          </a:p>
        </p:txBody>
      </p:sp>
    </p:spTree>
    <p:extLst>
      <p:ext uri="{BB962C8B-B14F-4D97-AF65-F5344CB8AC3E}">
        <p14:creationId xmlns:p14="http://schemas.microsoft.com/office/powerpoint/2010/main" val="208214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Right 6">
            <a:extLst>
              <a:ext uri="{FF2B5EF4-FFF2-40B4-BE49-F238E27FC236}">
                <a16:creationId xmlns:a16="http://schemas.microsoft.com/office/drawing/2014/main" id="{5AEB021D-CF1A-0031-D78D-D2899A53A728}"/>
              </a:ext>
            </a:extLst>
          </p:cNvPr>
          <p:cNvSpPr/>
          <p:nvPr/>
        </p:nvSpPr>
        <p:spPr>
          <a:xfrm rot="10800000">
            <a:off x="1973943" y="1133251"/>
            <a:ext cx="4332514" cy="2416628"/>
          </a:xfrm>
          <a:prstGeom prst="rightArrow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F43664-B437-D847-ADFF-D4702D15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next…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8CEB0FB-2E43-CEF2-299E-63F2930D05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3979567"/>
              </p:ext>
            </p:extLst>
          </p:nvPr>
        </p:nvGraphicFramePr>
        <p:xfrm>
          <a:off x="1516743" y="1139373"/>
          <a:ext cx="6096000" cy="2416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D329C51-3C38-F5BE-F34C-1DF7CA39A296}"/>
              </a:ext>
            </a:extLst>
          </p:cNvPr>
          <p:cNvSpPr txBox="1"/>
          <p:nvPr/>
        </p:nvSpPr>
        <p:spPr>
          <a:xfrm>
            <a:off x="631371" y="3381829"/>
            <a:ext cx="178525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Q) Would a clear and coherent strategy provide mutual benefit?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382D38-8D42-905E-0A65-E4529BE98C1D}"/>
              </a:ext>
            </a:extLst>
          </p:cNvPr>
          <p:cNvSpPr txBox="1"/>
          <p:nvPr/>
        </p:nvSpPr>
        <p:spPr>
          <a:xfrm>
            <a:off x="3679371" y="3380677"/>
            <a:ext cx="178525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Q) What support would we need to develop such a strategy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1404BA-0101-15B6-EA7B-E737D8E67F06}"/>
              </a:ext>
            </a:extLst>
          </p:cNvPr>
          <p:cNvSpPr txBox="1"/>
          <p:nvPr/>
        </p:nvSpPr>
        <p:spPr>
          <a:xfrm>
            <a:off x="6727371" y="3380677"/>
            <a:ext cx="178525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Q) How should such a strategy be delivered and who would “own” it?</a:t>
            </a:r>
          </a:p>
        </p:txBody>
      </p:sp>
    </p:spTree>
    <p:extLst>
      <p:ext uri="{BB962C8B-B14F-4D97-AF65-F5344CB8AC3E}">
        <p14:creationId xmlns:p14="http://schemas.microsoft.com/office/powerpoint/2010/main" val="4916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29247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onsortium">
      <a:dk1>
        <a:srgbClr val="000000"/>
      </a:dk1>
      <a:lt1>
        <a:sysClr val="window" lastClr="FFFFFF"/>
      </a:lt1>
      <a:dk2>
        <a:srgbClr val="004777"/>
      </a:dk2>
      <a:lt2>
        <a:srgbClr val="3F88C5"/>
      </a:lt2>
      <a:accent1>
        <a:srgbClr val="004A50"/>
      </a:accent1>
      <a:accent2>
        <a:srgbClr val="034F00"/>
      </a:accent2>
      <a:accent3>
        <a:srgbClr val="D83F11"/>
      </a:accent3>
      <a:accent4>
        <a:srgbClr val="880E4F"/>
      </a:accent4>
      <a:accent5>
        <a:srgbClr val="58099C"/>
      </a:accent5>
      <a:accent6>
        <a:srgbClr val="819C00"/>
      </a:accent6>
      <a:hlink>
        <a:srgbClr val="D83F11"/>
      </a:hlink>
      <a:folHlink>
        <a:srgbClr val="E21D60"/>
      </a:folHlink>
    </a:clrScheme>
    <a:fontScheme name="RR">
      <a:majorFont>
        <a:latin typeface="RR Pioneer Bold"/>
        <a:ea typeface=""/>
        <a:cs typeface=""/>
      </a:majorFont>
      <a:minorFont>
        <a:latin typeface="RR Pione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Rolls Royce Blue">
      <a:srgbClr val="10069F"/>
    </a:custClr>
    <a:custClr name="Cobalt Blue">
      <a:srgbClr val="006DFF"/>
    </a:custClr>
    <a:custClr name="Light Cobalt Blue">
      <a:srgbClr val="4F98FF"/>
    </a:custClr>
    <a:custClr name="Grey 1">
      <a:srgbClr val="EFEFF4"/>
    </a:custClr>
    <a:custClr name="Grey 2">
      <a:srgbClr val="C8C7CC"/>
    </a:custClr>
    <a:custClr name="Grey 3">
      <a:srgbClr val="8A8A8F"/>
    </a:custClr>
    <a:custClr name="Grey 4">
      <a:srgbClr val="666666"/>
    </a:custClr>
    <a:custClr name="Dark Green">
      <a:srgbClr val="034F00"/>
    </a:custClr>
    <a:custClr name="Green">
      <a:srgbClr val="819C00"/>
    </a:custClr>
    <a:custClr name="Light Green">
      <a:srgbClr val="C4DB3E"/>
    </a:custClr>
    <a:custClr name="Extra Light Green">
      <a:srgbClr val="E5F08D"/>
    </a:custClr>
    <a:custClr name="Dark Orange">
      <a:srgbClr val="9F0000"/>
    </a:custClr>
    <a:custClr name="Orange">
      <a:srgbClr val="D83F11"/>
    </a:custClr>
    <a:custClr name="Light Orange">
      <a:srgbClr val="FF7140"/>
    </a:custClr>
    <a:custClr name="Extra Light Orange">
      <a:srgbClr val="FFB69A"/>
    </a:custClr>
    <a:custClr name="Dark Turquoise">
      <a:srgbClr val="004A50"/>
    </a:custClr>
    <a:custClr name="Turquoise">
      <a:srgbClr val="007588"/>
    </a:custClr>
    <a:custClr name="Light Turquoise">
      <a:srgbClr val="00BFBD"/>
    </a:custClr>
    <a:custClr name="Extra Light Turquoise">
      <a:srgbClr val="8BE8DF"/>
    </a:custClr>
    <a:custClr name="Dark Magenta">
      <a:srgbClr val="880E4F"/>
    </a:custClr>
    <a:custClr name="Magenta">
      <a:srgbClr val="E21D60"/>
    </a:custClr>
    <a:custClr name="Light Magenta">
      <a:srgbClr val="FA4692"/>
    </a:custClr>
    <a:custClr name="Extra Light Magenta">
      <a:srgbClr val="FDA7C7"/>
    </a:custClr>
    <a:custClr name="Dark Violet">
      <a:srgbClr val="58009C"/>
    </a:custClr>
    <a:custClr name="Violet">
      <a:srgbClr val="8C2ACE"/>
    </a:custClr>
    <a:custClr name="Light Violet">
      <a:srgbClr val="C15EFF"/>
    </a:custClr>
    <a:custClr name="Extra Light Violet">
      <a:srgbClr val="E2AC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415cf66-f4e2-4426-a9ea-990e6f45b2bd}" enabled="1" method="Privileged" siteId="{593eb8de-b372-4efe-aaa5-2e59bb9dfe9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188</Words>
  <Application>Microsoft Office PowerPoint</Application>
  <PresentationFormat>On-screen Show (16:9)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RR Pioneer</vt:lpstr>
      <vt:lpstr>RR Pioneer Bold</vt:lpstr>
      <vt:lpstr>Calibri</vt:lpstr>
      <vt:lpstr>RR Pioneer UltraLight Condensed</vt:lpstr>
      <vt:lpstr>RR Pioneer Light Condensed</vt:lpstr>
      <vt:lpstr>Wingdings</vt:lpstr>
      <vt:lpstr>Arial</vt:lpstr>
      <vt:lpstr>RR Pioneer Medium</vt:lpstr>
      <vt:lpstr>Default Theme</vt:lpstr>
      <vt:lpstr>PowerPoint Presentation</vt:lpstr>
      <vt:lpstr>Motivational Quotes</vt:lpstr>
      <vt:lpstr>Points to consider…</vt:lpstr>
      <vt:lpstr>Where next…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2024-11-08T16:20:33Z</dcterms:created>
  <dcterms:modified xsi:type="dcterms:W3CDTF">2024-11-08T16:20:44Z</dcterms:modified>
</cp:coreProperties>
</file>