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48" r:id="rId1"/>
    <p:sldMasterId id="2147483681" r:id="rId2"/>
  </p:sldMasterIdLst>
  <p:notesMasterIdLst>
    <p:notesMasterId r:id="rId24"/>
  </p:notesMasterIdLst>
  <p:sldIdLst>
    <p:sldId id="289" r:id="rId3"/>
    <p:sldId id="2141414374" r:id="rId4"/>
    <p:sldId id="299" r:id="rId5"/>
    <p:sldId id="2141414413" r:id="rId6"/>
    <p:sldId id="2141414381" r:id="rId7"/>
    <p:sldId id="2141414411" r:id="rId8"/>
    <p:sldId id="2141414392" r:id="rId9"/>
    <p:sldId id="2141414410" r:id="rId10"/>
    <p:sldId id="2141414412" r:id="rId11"/>
    <p:sldId id="2141414375" r:id="rId12"/>
    <p:sldId id="2141414384" r:id="rId13"/>
    <p:sldId id="2141414407" r:id="rId14"/>
    <p:sldId id="2141414404" r:id="rId15"/>
    <p:sldId id="2141414414" r:id="rId16"/>
    <p:sldId id="2141414415" r:id="rId17"/>
    <p:sldId id="2141414416" r:id="rId18"/>
    <p:sldId id="2141414417" r:id="rId19"/>
    <p:sldId id="2141414376" r:id="rId20"/>
    <p:sldId id="2141414371" r:id="rId21"/>
    <p:sldId id="2141414418" r:id="rId22"/>
    <p:sldId id="2141414408" r:id="rId23"/>
  </p:sldIdLst>
  <p:sldSz cx="12192000" cy="6858000"/>
  <p:notesSz cx="6858000" cy="9144000"/>
  <p:embeddedFontLst>
    <p:embeddedFont>
      <p:font typeface="Bitter" panose="020B060402020202020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i95XZ69sXK0HbLFVm6B3LwUAY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05D86-17B7-4A22-9340-C731BB782A70}" v="2" dt="2024-11-08T10:55:48.722"/>
  </p1510:revLst>
</p1510:revInfo>
</file>

<file path=ppt/tableStyles.xml><?xml version="1.0" encoding="utf-8"?>
<a:tblStyleLst xmlns:a="http://schemas.openxmlformats.org/drawingml/2006/main" def="{B10B190F-7A98-4D2D-8CFC-E00B4CB2AC5B}">
  <a:tblStyle styleId="{B10B190F-7A98-4D2D-8CFC-E00B4CB2AC5B}" styleName="Table_0">
    <a:wholeTbl>
      <a:tcTxStyle b="off" i="off">
        <a:font>
          <a:latin typeface="Open Sans"/>
          <a:ea typeface="Open Sans"/>
          <a:cs typeface="Open San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1"/>
    <p:restoredTop sz="65335" autoAdjust="0"/>
  </p:normalViewPr>
  <p:slideViewPr>
    <p:cSldViewPr snapToGrid="0" snapToObjects="1">
      <p:cViewPr varScale="1">
        <p:scale>
          <a:sx n="41" d="100"/>
          <a:sy n="41" d="100"/>
        </p:scale>
        <p:origin x="18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7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69" Type="http://customschemas.google.com/relationships/presentationmetadata" Target="metadata"/><Relationship Id="rId8" Type="http://schemas.openxmlformats.org/officeDocument/2006/relationships/slide" Target="slides/slide6.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39:21.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1,'4'1,"0"0,-1 1,1 0,-1-1,0 2,0-1,0 0,0 0,0 1,0 0,0-1,2 5,5 6,0 1,0 0,-1 1,-1 0,-1 1,0-1,-1 1,6 26,13 30,30 48,-38-86,23 29,-36-58,-1 0,1 0,0-1,1 1,-1-1,1 0,0 0,8 5,51 25,-26-15,98 52,-67-40,3 1,-65-28,0 0,0 0,-1 1,1 0,-1 0,0 1,6 7,-8-7,0 1,-1 0,0-1,0 1,-1 1,1-1,-2 0,1 1,-1-1,0 1,0 10,0-6,0-1,1 0,5 20,-6-27,1-1,-1 0,1 1,0-1,0 0,0 0,0 0,1 0,-1 0,1 0,-1-1,1 1,0-1,0 0,6 3,1 0,0 0,1-1,0-1,0 0,0 0,21 2,68-2,-80-4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3:55.5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 1,'-2'50,"1"-28,1 0,0 0,7 40,-4-50,2-1,-1 0,2 0,-1 0,13 16,1 3,-9-11,2-2,0 1,0-2,2 1,27 24,-31-32,-2-1,1 1,-1 1,-1-1,1 1,-2 0,1 1,7 17,-11-21,1-1,0 0,1 0,-1 0,1-1,1 1,-1-1,1 0,0-1,11 8,-7-6,0 2,14 13,-13-11,0-1,0 0,1-1,0 0,1-1,0 0,0-1,25 8,-29-11,22 13,-20-6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3:58.8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1,'1'13,"0"-1,1 1,1-1,0 1,0-1,1 0,7 15,4 4,26 41,37 30,-7-9,-59-78,0 0,23 22,-21-23,0 1,13 18,4 30,-12-32,-12-18,1 0,16 20,21 11,-30-31,21 23,-3 11,-23-31,22 25,-23-31,-1 1,12 22,-13-21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4:03.8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1,'0'2,"1"0,0 1,-1-1,1 0,0 1,0-1,0 0,0 0,1 0,-1 0,0 0,3 2,24 25,-21-22,40 45,-31-33,1 0,19 16,-13-15,34 43,1-1,-35-40,-4-5,-1 1,0 1,22 32,-34-43,0-1,1 0,-1 0,1 0,16 10,-16-11,0-1,0 1,0 0,0 1,-1 0,0 0,6 10,8 20,28 74,-40-90,-2 0,-1 0,-1 1,0 0,0 30,-4-32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4:11.0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 1,'0'0,"0"0,-1 0,1 0,0 0,0 0,0 0,-1 0,1 0,0 0,0 0,0 0,-1 0,1 0,0 0,0 0,0 0,-1 0,1 1,0-1,0 0,0 0,0 0,0 0,-1 0,1 1,0-1,0 0,0 0,0 0,0 0,0 1,0-1,0 0,0 0,-1 0,1 1,0-1,0 1,4 10,8 9,36 39,74 70,-75-81,-26-29,0-1,1-1,29 16,-30-20,0 1,-1 1,-1 1,30 30,-13-6,-13-15,19 28,-24-29,-12-17,0 0,-1 1,0 0,0 0,-1 0,0 0,4 15,-3-9,1 0,0-1,0 0,10 14,6 12,-21-36,1 0,-1-1,1 1,0-1,0 1,0-1,0 0,4 3,6 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4:16.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0,'1'0,"1"1,0 0,-1-1,1 1,-1 0,0-1,1 1,-1 0,0 0,1 0,-1 0,0 1,0-1,0 0,0 0,0 1,0-1,0 0,-1 1,1-1,0 1,0 2,12 35,-9-24,0 0,14 28,-6-14,26 76,-25-72,-9-19,2 0,0-1,0 0,1 0,1-1,9 13,3-1,2 0,0-1,28 20,-22-17,-23-20,0-1,0 0,1-1,0 1,0-1,6 4,1 0,0 0,-1 2,-1-1,0 1,0 1,11 13,-7-7,-7-7,0 1,10 16,12 16,-20-32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39:26.6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0,'1'4,"1"-1,0 1,0-1,0 1,0-1,1 0,-1 0,1 0,0-1,5 6,-3-4,27 26,60 62,-74-75,1-1,1 0,1-2,0 0,39 19,-30-17,60 30,-57-31,-1 1,-1 2,56 41,-53-29,60 67,-77-80,1-1,0 0,1-1,1-1,0-1,26 12,41 28,-44-28,-34-21,0 0,0 1,-1 0,0 1,12 11,-3-1,-13-12,1 0,-1 0,-1 0,1 0,0 1,-1 0,5 9,45 92,-48-96,0-1,0 0,1 0,0 0,8 8,-3-5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39:36.5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1,'0'2,"1"1,0-1,0 1,0-1,0 1,1-1,-1 0,1 0,-1 0,1 0,0 0,0 0,0 0,0 0,0-1,3 3,3 3,86 76,71 70,-154-143,0-1,0 1,1-2,23 14,56 22,-12-7,-62-28,0 0,0 0,-1 1,17 13,-18-11,-1 1,0 0,0 1,-1 0,-1 1,-1 1,0 0,13 25,-16-24,2 0,0 0,0-1,2-1,0 0,1 0,18 16,64 75,-8-8,-84-95,-1 0,1 0,-1 0,0 1,1-1,-2 1,1-1,0 1,-1 0,2 5,1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39:44.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0,'2'0,"0"1,-1 0,1-1,-1 1,1 0,-1-1,1 1,-1 0,0 0,0 0,1 0,-1 1,2 1,7 6,99 49,-13-7,-33-22,-13-6,-20-9,13 6,0 5,-31-19,0 0,0 1,-1 1,0 0,-1 0,13 13,-12-9,1-1,16 12,-18-16,-1 1,0 0,-1 0,1 1,10 16,-8-12,-1 0,2 0,-1-1,2-1,17 14,-13-12,15 11,-25-20,0 0,-1 1,0-1,0 2,0-1,-1 1,7 8,11 15,-16-21,0 1,0 0,7 14,-8-9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0:40.7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0,'14'14,"2"-1,0 0,1-2,0 0,19 9,-20-12,7 4,1 0,28 8,-41-15,0 0,-1 0,0 1,0 0,-1 1,1 0,9 9,-7-5,1-1,26 16,24 2,-44-21,0 1,31 19,-30-15,1-1,33 13,-38-18,-1 0,0 1,0 1,-1 0,0 1,0 0,14 14,56 51,-29-28,-52-42,1 0,-1 0,0 1,0-1,-1 1,0-1,1 1,-1 0,-1 0,1 0,1 9,-1-7,0 1,0-1,1 0,5 11,14 25,-17-33,0 1,0-1,1-1,0 1,10 10,-5-9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0:47.9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2,'82'-1,"91"2,-148 3,0 1,1 0,39 16,-38-12,8 3,-6-2,0-1,46 8,67 13,-101-19,0-2,72 7,-90-13,0 0,0 2,0 1,33 12,3 1,-13-3,22 5,-60-19,-1 0,0 1,0 0,0 0,0 1,-1-1,10 8,40 37,-22-17,6 7,-32-30,0 1,0-1,1-1,0 0,1 0,17 10,-26-17,7 3,0 1,-1 1,15 9,-21-13,0-1,0 1,0 0,0-1,0 1,0 0,-1 0,1-1,0 1,0 0,-1 0,1 0,-1 0,1 0,-1 0,1 0,-1 0,1 0,-1 1,0-1,0 0,1 0,-1 0,0 0,0 0,0 1,0-1,-1 0,1 0,0 0,0 0,-1 0,1 0,0 1,-1-1,1 0,-1 0,0 0,1 0,-1-1,0 1,0 1,-2 0,0 0,0 0,0 0,1-1,-2 1,1-1,0 0,0 0,0 0,0 0,-1 0,1-1,-5 1,-49-1,39-1,-6 0,0-1,1-1,-33-8,25 6,-1 1,0 1,0 2,-42 3,9 0,-521-2,542-3,42 2,0 1,0 0,0-1,1 1,-1-1,0 0,0 0,0 0,1 1,-1-2,0 1,1 0,-1 0,1 0,-1-1,1 1,0-1,0 1,-2-4,1-3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1:14.7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0 117,'89'2,"96"-4,-169-1,0-1,0 0,0 0,18-9,8-3,95-36,-125 47,0 1,0 1,0 0,0 1,0 0,15 0,77 4,-40 0,562-2,-606 1,0 0,1 2,-1 0,0 2,-1 0,1 1,-1 1,0 0,0 2,20 12,-33-17,0-1,1 1,-1 0,0 0,0 1,0-1,7 9,-12-11,1 0,-1 0,0 0,0 0,0 1,0-1,0 0,-1 0,1 1,-1-1,1 0,-1 1,0-1,0 1,0-1,0 0,0 1,-1-1,1 1,-1-1,0 0,1 0,-1 1,-2 3,1-3,0 0,0 0,0 0,0 0,0 0,-1-1,1 1,-1-1,1 1,-1-1,0 0,0 0,-5 2,-5 2,0-1,-17 5,-5 2,-2 1,0-2,0-1,-1-2,0-2,-44 2,7 2,43-5,-39 1,43-5,-28 4,46-4,1 1,0 0,0 1,0 0,0 1,-16 8,-7 4,0-1,-1-2,-53 15,-45 17,116-39,-1 0,0-1,1-1,-2-1,-22 3,-82-4,82-3,-25 2,-53-3,114 2,0 0,0 0,0 0,0-1,1 1,-1-1,0 0,0 0,0 0,1 0,-1-1,1 1,-1-1,1 1,-1-1,1 0,0 0,0 0,0 0,0 0,0-1,0 1,1-1,-1 1,1-1,0 1,-2-6,-1-8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3:45.1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1,'52'58,"-8"-11,-32-36,-1 1,0 1,10 15,10 17,2-1,66 69,-78-88,-16-18,0-1,1 1,8 7,32 19,-28-21,24 22,-35-29,0 0,0 0,0-1,1 0,0 0,-1-1,1 0,17 3,-15-3,0 0,-1 0,1 1,-1 0,17 10,72 66,-88-72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4:43:49.6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0,'7'0,"-1"1,0-1,0 1,0 0,1 0,-1 1,0 0,-1 0,10 4,-3 1,-1 1,0 0,12 12,-23-20,18 14,-2 1,0 1,24 30,-22-18,-2-3,20 22,-25-32,-1 0,14 24,-16-22,2-2,13 18,-19-29,0 1,1 0,-1-1,1 0,0 0,1 0,-1-1,0 0,1 0,7 3,-4-2,0 1,0 1,-1-1,1 1,-1 1,7 7,14 10,-15-14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1pPr>
            <a:lvl2pPr marL="914400" marR="0" lvl="1"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2pPr>
            <a:lvl3pPr marL="1371600" marR="0" lvl="2"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3pPr>
            <a:lvl4pPr marL="1828800" marR="0" lvl="3"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4pPr>
            <a:lvl5pPr marL="2286000" marR="0" lvl="4"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6pPr>
            <a:lvl7pPr marL="3200400" marR="0" lvl="6"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7pPr>
            <a:lvl8pPr marL="3657600" marR="0" lvl="7"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8pPr>
            <a:lvl9pPr marL="4114800" marR="0" lvl="8"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lgn="r"/>
            <a:fld id="{00000000-1234-1234-1234-123412341234}" type="slidenum">
              <a:rPr lang="en-GB" sz="1200" smtClean="0">
                <a:solidFill>
                  <a:schemeClr val="dk1"/>
                </a:solidFill>
                <a:sym typeface="Open Sans"/>
              </a:rPr>
              <a:pPr algn="r"/>
              <a:t>‹#›</a:t>
            </a:fld>
            <a:endParaRPr lang="en-GB" sz="1200" dirty="0">
              <a:solidFill>
                <a:schemeClr val="dk1"/>
              </a:solidFill>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a:t>
            </a:fld>
            <a:endParaRPr lang="en-GB" sz="1200" dirty="0">
              <a:solidFill>
                <a:schemeClr val="dk1"/>
              </a:solidFill>
              <a:sym typeface="Open Sans"/>
            </a:endParaRPr>
          </a:p>
        </p:txBody>
      </p:sp>
    </p:spTree>
    <p:extLst>
      <p:ext uri="{BB962C8B-B14F-4D97-AF65-F5344CB8AC3E}">
        <p14:creationId xmlns:p14="http://schemas.microsoft.com/office/powerpoint/2010/main" val="2515192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10</a:t>
            </a:fld>
            <a:endParaRPr lang="en-GB" sz="1200" dirty="0">
              <a:solidFill>
                <a:schemeClr val="dk1"/>
              </a:solidFill>
              <a:sym typeface="Open Sans"/>
            </a:endParaRPr>
          </a:p>
        </p:txBody>
      </p:sp>
    </p:spTree>
    <p:extLst>
      <p:ext uri="{BB962C8B-B14F-4D97-AF65-F5344CB8AC3E}">
        <p14:creationId xmlns:p14="http://schemas.microsoft.com/office/powerpoint/2010/main" val="168833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11</a:t>
            </a:fld>
            <a:endParaRPr lang="en-GB" sz="1200" dirty="0">
              <a:solidFill>
                <a:schemeClr val="dk1"/>
              </a:solidFill>
              <a:sym typeface="Open Sans"/>
            </a:endParaRPr>
          </a:p>
        </p:txBody>
      </p:sp>
    </p:spTree>
    <p:extLst>
      <p:ext uri="{BB962C8B-B14F-4D97-AF65-F5344CB8AC3E}">
        <p14:creationId xmlns:p14="http://schemas.microsoft.com/office/powerpoint/2010/main" val="73152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12</a:t>
            </a:fld>
            <a:endParaRPr lang="en-GB" sz="1200" dirty="0">
              <a:solidFill>
                <a:schemeClr val="dk1"/>
              </a:solidFill>
              <a:sym typeface="Open Sans"/>
            </a:endParaRPr>
          </a:p>
        </p:txBody>
      </p:sp>
    </p:spTree>
    <p:extLst>
      <p:ext uri="{BB962C8B-B14F-4D97-AF65-F5344CB8AC3E}">
        <p14:creationId xmlns:p14="http://schemas.microsoft.com/office/powerpoint/2010/main" val="179576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13</a:t>
            </a:fld>
            <a:endParaRPr lang="en-GB" sz="1200" dirty="0">
              <a:solidFill>
                <a:schemeClr val="dk1"/>
              </a:solidFill>
              <a:sym typeface="Open Sans"/>
            </a:endParaRPr>
          </a:p>
        </p:txBody>
      </p:sp>
    </p:spTree>
    <p:extLst>
      <p:ext uri="{BB962C8B-B14F-4D97-AF65-F5344CB8AC3E}">
        <p14:creationId xmlns:p14="http://schemas.microsoft.com/office/powerpoint/2010/main" val="281471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14</a:t>
            </a:fld>
            <a:endParaRPr lang="en-GB" sz="1200" dirty="0">
              <a:solidFill>
                <a:schemeClr val="dk1"/>
              </a:solidFill>
              <a:sym typeface="Open Sans"/>
            </a:endParaRPr>
          </a:p>
        </p:txBody>
      </p:sp>
    </p:spTree>
    <p:extLst>
      <p:ext uri="{BB962C8B-B14F-4D97-AF65-F5344CB8AC3E}">
        <p14:creationId xmlns:p14="http://schemas.microsoft.com/office/powerpoint/2010/main" val="2070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15</a:t>
            </a:fld>
            <a:endParaRPr lang="en-GB" sz="1200" dirty="0">
              <a:solidFill>
                <a:schemeClr val="dk1"/>
              </a:solidFill>
              <a:sym typeface="Open Sans"/>
            </a:endParaRPr>
          </a:p>
        </p:txBody>
      </p:sp>
    </p:spTree>
    <p:extLst>
      <p:ext uri="{BB962C8B-B14F-4D97-AF65-F5344CB8AC3E}">
        <p14:creationId xmlns:p14="http://schemas.microsoft.com/office/powerpoint/2010/main" val="351364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16</a:t>
            </a:fld>
            <a:endParaRPr lang="en-GB" sz="1200" dirty="0">
              <a:solidFill>
                <a:schemeClr val="dk1"/>
              </a:solidFill>
              <a:sym typeface="Open Sans"/>
            </a:endParaRPr>
          </a:p>
        </p:txBody>
      </p:sp>
    </p:spTree>
    <p:extLst>
      <p:ext uri="{BB962C8B-B14F-4D97-AF65-F5344CB8AC3E}">
        <p14:creationId xmlns:p14="http://schemas.microsoft.com/office/powerpoint/2010/main" val="378657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17</a:t>
            </a:fld>
            <a:endParaRPr lang="en-GB" sz="1200" dirty="0">
              <a:solidFill>
                <a:schemeClr val="dk1"/>
              </a:solidFill>
              <a:sym typeface="Open Sans"/>
            </a:endParaRPr>
          </a:p>
        </p:txBody>
      </p:sp>
    </p:spTree>
    <p:extLst>
      <p:ext uri="{BB962C8B-B14F-4D97-AF65-F5344CB8AC3E}">
        <p14:creationId xmlns:p14="http://schemas.microsoft.com/office/powerpoint/2010/main" val="150857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18</a:t>
            </a:fld>
            <a:endParaRPr lang="en-GB" sz="1200" dirty="0">
              <a:solidFill>
                <a:schemeClr val="dk1"/>
              </a:solidFill>
              <a:sym typeface="Open Sans"/>
            </a:endParaRPr>
          </a:p>
        </p:txBody>
      </p:sp>
    </p:spTree>
    <p:extLst>
      <p:ext uri="{BB962C8B-B14F-4D97-AF65-F5344CB8AC3E}">
        <p14:creationId xmlns:p14="http://schemas.microsoft.com/office/powerpoint/2010/main" val="350695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19</a:t>
            </a:fld>
            <a:endParaRPr lang="en-GB" sz="1200" dirty="0">
              <a:solidFill>
                <a:schemeClr val="dk1"/>
              </a:solidFill>
              <a:sym typeface="Open Sans"/>
            </a:endParaRPr>
          </a:p>
        </p:txBody>
      </p:sp>
    </p:spTree>
    <p:extLst>
      <p:ext uri="{BB962C8B-B14F-4D97-AF65-F5344CB8AC3E}">
        <p14:creationId xmlns:p14="http://schemas.microsoft.com/office/powerpoint/2010/main" val="396444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a:t>
            </a:fld>
            <a:endParaRPr lang="en-GB" sz="1200" dirty="0">
              <a:solidFill>
                <a:schemeClr val="dk1"/>
              </a:solidFill>
              <a:sym typeface="Open Sans"/>
            </a:endParaRPr>
          </a:p>
        </p:txBody>
      </p:sp>
    </p:spTree>
    <p:extLst>
      <p:ext uri="{BB962C8B-B14F-4D97-AF65-F5344CB8AC3E}">
        <p14:creationId xmlns:p14="http://schemas.microsoft.com/office/powerpoint/2010/main" val="1728530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20</a:t>
            </a:fld>
            <a:endParaRPr lang="en-GB" sz="1200" dirty="0">
              <a:solidFill>
                <a:schemeClr val="dk1"/>
              </a:solidFill>
              <a:sym typeface="Open Sans"/>
            </a:endParaRPr>
          </a:p>
        </p:txBody>
      </p:sp>
    </p:spTree>
    <p:extLst>
      <p:ext uri="{BB962C8B-B14F-4D97-AF65-F5344CB8AC3E}">
        <p14:creationId xmlns:p14="http://schemas.microsoft.com/office/powerpoint/2010/main" val="307389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21</a:t>
            </a:fld>
            <a:endParaRPr lang="en-GB" sz="1200" dirty="0">
              <a:solidFill>
                <a:schemeClr val="dk1"/>
              </a:solidFill>
              <a:sym typeface="Open Sans"/>
            </a:endParaRPr>
          </a:p>
        </p:txBody>
      </p:sp>
    </p:spTree>
    <p:extLst>
      <p:ext uri="{BB962C8B-B14F-4D97-AF65-F5344CB8AC3E}">
        <p14:creationId xmlns:p14="http://schemas.microsoft.com/office/powerpoint/2010/main" val="349089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3</a:t>
            </a:fld>
            <a:endParaRPr lang="en-GB" sz="1200" dirty="0">
              <a:solidFill>
                <a:schemeClr val="dk1"/>
              </a:solidFill>
              <a:sym typeface="Open Sans"/>
            </a:endParaRPr>
          </a:p>
        </p:txBody>
      </p:sp>
    </p:spTree>
    <p:extLst>
      <p:ext uri="{BB962C8B-B14F-4D97-AF65-F5344CB8AC3E}">
        <p14:creationId xmlns:p14="http://schemas.microsoft.com/office/powerpoint/2010/main" val="343555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4</a:t>
            </a:fld>
            <a:endParaRPr lang="en-GB" sz="1200" dirty="0">
              <a:solidFill>
                <a:schemeClr val="dk1"/>
              </a:solidFill>
              <a:sym typeface="Open Sans"/>
            </a:endParaRPr>
          </a:p>
        </p:txBody>
      </p:sp>
    </p:spTree>
    <p:extLst>
      <p:ext uri="{BB962C8B-B14F-4D97-AF65-F5344CB8AC3E}">
        <p14:creationId xmlns:p14="http://schemas.microsoft.com/office/powerpoint/2010/main" val="39271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5</a:t>
            </a:fld>
            <a:endParaRPr lang="en-GB" sz="1200" dirty="0">
              <a:solidFill>
                <a:schemeClr val="dk1"/>
              </a:solidFill>
              <a:sym typeface="Open Sans"/>
            </a:endParaRPr>
          </a:p>
        </p:txBody>
      </p:sp>
    </p:spTree>
    <p:extLst>
      <p:ext uri="{BB962C8B-B14F-4D97-AF65-F5344CB8AC3E}">
        <p14:creationId xmlns:p14="http://schemas.microsoft.com/office/powerpoint/2010/main" val="227905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6</a:t>
            </a:fld>
            <a:endParaRPr lang="en-GB" sz="1200" dirty="0">
              <a:solidFill>
                <a:schemeClr val="dk1"/>
              </a:solidFill>
              <a:sym typeface="Open Sans"/>
            </a:endParaRPr>
          </a:p>
        </p:txBody>
      </p:sp>
    </p:spTree>
    <p:extLst>
      <p:ext uri="{BB962C8B-B14F-4D97-AF65-F5344CB8AC3E}">
        <p14:creationId xmlns:p14="http://schemas.microsoft.com/office/powerpoint/2010/main" val="90410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7</a:t>
            </a:fld>
            <a:endParaRPr lang="en-GB" sz="1200" dirty="0">
              <a:solidFill>
                <a:schemeClr val="dk1"/>
              </a:solidFill>
              <a:sym typeface="Open Sans"/>
            </a:endParaRPr>
          </a:p>
        </p:txBody>
      </p:sp>
    </p:spTree>
    <p:extLst>
      <p:ext uri="{BB962C8B-B14F-4D97-AF65-F5344CB8AC3E}">
        <p14:creationId xmlns:p14="http://schemas.microsoft.com/office/powerpoint/2010/main" val="337136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8</a:t>
            </a:fld>
            <a:endParaRPr lang="en-GB" sz="1200" dirty="0">
              <a:solidFill>
                <a:schemeClr val="dk1"/>
              </a:solidFill>
              <a:sym typeface="Open Sans"/>
            </a:endParaRPr>
          </a:p>
        </p:txBody>
      </p:sp>
    </p:spTree>
    <p:extLst>
      <p:ext uri="{BB962C8B-B14F-4D97-AF65-F5344CB8AC3E}">
        <p14:creationId xmlns:p14="http://schemas.microsoft.com/office/powerpoint/2010/main" val="163181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9</a:t>
            </a:fld>
            <a:endParaRPr lang="en-GB" sz="1200" dirty="0">
              <a:solidFill>
                <a:schemeClr val="dk1"/>
              </a:solidFill>
              <a:sym typeface="Open Sans"/>
            </a:endParaRPr>
          </a:p>
        </p:txBody>
      </p:sp>
    </p:spTree>
    <p:extLst>
      <p:ext uri="{BB962C8B-B14F-4D97-AF65-F5344CB8AC3E}">
        <p14:creationId xmlns:p14="http://schemas.microsoft.com/office/powerpoint/2010/main" val="229824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5_Title Slide" userDrawn="1">
  <p:cSld name="15_Title Slide">
    <p:spTree>
      <p:nvGrpSpPr>
        <p:cNvPr id="1" name="Shape 14"/>
        <p:cNvGrpSpPr/>
        <p:nvPr/>
      </p:nvGrpSpPr>
      <p:grpSpPr>
        <a:xfrm>
          <a:off x="0" y="0"/>
          <a:ext cx="0" cy="0"/>
          <a:chOff x="0" y="0"/>
          <a:chExt cx="0" cy="0"/>
        </a:xfrm>
      </p:grpSpPr>
      <p:sp>
        <p:nvSpPr>
          <p:cNvPr id="15" name="Google Shape;15;p13"/>
          <p:cNvSpPr/>
          <p:nvPr/>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6" name="Google Shape;16;p13"/>
          <p:cNvSpPr/>
          <p:nvPr/>
        </p:nvSpPr>
        <p:spPr>
          <a:xfrm>
            <a:off x="0" y="0"/>
            <a:ext cx="8765061" cy="6858000"/>
          </a:xfrm>
          <a:custGeom>
            <a:avLst/>
            <a:gdLst/>
            <a:ahLst/>
            <a:cxnLst/>
            <a:rect l="l" t="t" r="r" b="b"/>
            <a:pathLst>
              <a:path w="6573796" h="5143500" extrusionOk="0">
                <a:moveTo>
                  <a:pt x="0" y="0"/>
                </a:moveTo>
                <a:lnTo>
                  <a:pt x="5615528" y="0"/>
                </a:lnTo>
                <a:lnTo>
                  <a:pt x="5673434" y="63713"/>
                </a:lnTo>
                <a:cubicBezTo>
                  <a:pt x="6235909" y="745275"/>
                  <a:pt x="6573796" y="1619054"/>
                  <a:pt x="6573796" y="2571750"/>
                </a:cubicBezTo>
                <a:cubicBezTo>
                  <a:pt x="6573796" y="3524447"/>
                  <a:pt x="6235909" y="4398226"/>
                  <a:pt x="5673434" y="5079788"/>
                </a:cubicBezTo>
                <a:lnTo>
                  <a:pt x="5615528"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7" name="Google Shape;17;p13"/>
          <p:cNvSpPr txBox="1">
            <a:spLocks noGrp="1"/>
          </p:cNvSpPr>
          <p:nvPr>
            <p:ph type="ctrTitle"/>
          </p:nvPr>
        </p:nvSpPr>
        <p:spPr>
          <a:xfrm>
            <a:off x="383115" y="357719"/>
            <a:ext cx="7586135"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400">
                <a:solidFill>
                  <a:srgbClr val="FFFFFF"/>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13"/>
          <p:cNvSpPr txBox="1">
            <a:spLocks noGrp="1"/>
          </p:cNvSpPr>
          <p:nvPr>
            <p:ph type="subTitle" idx="1"/>
          </p:nvPr>
        </p:nvSpPr>
        <p:spPr>
          <a:xfrm>
            <a:off x="383115" y="4315103"/>
            <a:ext cx="7586135" cy="2114876"/>
          </a:xfrm>
          <a:prstGeom prst="rect">
            <a:avLst/>
          </a:prstGeom>
          <a:noFill/>
          <a:ln>
            <a:noFill/>
          </a:ln>
        </p:spPr>
        <p:txBody>
          <a:bodyPr spcFirstLastPara="1" wrap="square" lIns="0" tIns="0" rIns="0" bIns="0" anchor="t" anchorCtr="0">
            <a:noAutofit/>
          </a:bodyPr>
          <a:lstStyle>
            <a:lvl1pPr marL="243411" lvl="0" indent="-232828" algn="l">
              <a:lnSpc>
                <a:spcPct val="90000"/>
              </a:lnSpc>
              <a:spcBef>
                <a:spcPts val="1000"/>
              </a:spcBef>
              <a:spcAft>
                <a:spcPts val="0"/>
              </a:spcAft>
              <a:buSzPts val="1800"/>
              <a:buNone/>
              <a:tabLst/>
              <a:defRPr dirty="0">
                <a:latin typeface="+mn-lt"/>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pic>
        <p:nvPicPr>
          <p:cNvPr id="19" name="Google Shape;19;p13"/>
          <p:cNvPicPr preferRelativeResize="0"/>
          <p:nvPr/>
        </p:nvPicPr>
        <p:blipFill rotWithShape="1">
          <a:blip r:embed="rId2">
            <a:alphaModFix/>
          </a:blip>
          <a:srcRect/>
          <a:stretch/>
        </p:blipFill>
        <p:spPr>
          <a:xfrm>
            <a:off x="8905894" y="211464"/>
            <a:ext cx="3071156" cy="1083937"/>
          </a:xfrm>
          <a:prstGeom prst="rect">
            <a:avLst/>
          </a:prstGeom>
          <a:noFill/>
          <a:ln>
            <a:noFill/>
          </a:ln>
        </p:spPr>
      </p:pic>
      <p:sp>
        <p:nvSpPr>
          <p:cNvPr id="12" name="Picture Placeholder 11">
            <a:extLst>
              <a:ext uri="{FF2B5EF4-FFF2-40B4-BE49-F238E27FC236}">
                <a16:creationId xmlns:a16="http://schemas.microsoft.com/office/drawing/2014/main" id="{CE1DF153-FBA7-0847-947C-31F5177579BF}"/>
              </a:ext>
            </a:extLst>
          </p:cNvPr>
          <p:cNvSpPr>
            <a:spLocks noGrp="1"/>
          </p:cNvSpPr>
          <p:nvPr>
            <p:ph type="pic" sz="quarter" idx="11"/>
          </p:nvPr>
        </p:nvSpPr>
        <p:spPr>
          <a:xfrm>
            <a:off x="375861" y="4116339"/>
            <a:ext cx="5232000" cy="48000"/>
          </a:xfrm>
          <a:prstGeom prst="rect">
            <a:avLst/>
          </a:prstGeom>
          <a:solidFill>
            <a:schemeClr val="tx1"/>
          </a:solidFill>
        </p:spPr>
        <p:txBody>
          <a:bodyPr/>
          <a:lstStyle>
            <a:lvl1pPr>
              <a:defRPr sz="133" b="0">
                <a:solidFill>
                  <a:schemeClr val="accent1"/>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4 landscape general slide">
    <p:spTree>
      <p:nvGrpSpPr>
        <p:cNvPr id="1" name=""/>
        <p:cNvGrpSpPr/>
        <p:nvPr/>
      </p:nvGrpSpPr>
      <p:grpSpPr>
        <a:xfrm>
          <a:off x="0" y="0"/>
          <a:ext cx="0" cy="0"/>
          <a:chOff x="0" y="0"/>
          <a:chExt cx="0" cy="0"/>
        </a:xfrm>
      </p:grpSpPr>
      <p:sp>
        <p:nvSpPr>
          <p:cNvPr id="3" name="Rectangle 2"/>
          <p:cNvSpPr/>
          <p:nvPr userDrawn="1"/>
        </p:nvSpPr>
        <p:spPr>
          <a:xfrm>
            <a:off x="-3175" y="-2381"/>
            <a:ext cx="12201600" cy="108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GB" sz="1867">
              <a:solidFill>
                <a:schemeClr val="bg2"/>
              </a:solidFill>
            </a:endParaRPr>
          </a:p>
        </p:txBody>
      </p:sp>
      <p:sp>
        <p:nvSpPr>
          <p:cNvPr id="18" name="Text Placeholder 17"/>
          <p:cNvSpPr>
            <a:spLocks noGrp="1"/>
          </p:cNvSpPr>
          <p:nvPr>
            <p:ph type="body" sz="quarter" idx="13" hasCustomPrompt="1"/>
          </p:nvPr>
        </p:nvSpPr>
        <p:spPr>
          <a:xfrm>
            <a:off x="3441702" y="6483351"/>
            <a:ext cx="5056717" cy="228600"/>
          </a:xfrm>
          <a:prstGeom prst="rect">
            <a:avLst/>
          </a:prstGeom>
          <a:noFill/>
        </p:spPr>
        <p:txBody>
          <a:bodyPr>
            <a:noAutofit/>
          </a:bodyPr>
          <a:lstStyle>
            <a:lvl1pPr marL="0" indent="0" algn="ctr">
              <a:buNone/>
              <a:defRPr lang="en-GB" sz="1000" kern="1200" dirty="0" smtClean="0">
                <a:solidFill>
                  <a:srgbClr val="898989"/>
                </a:solidFill>
                <a:latin typeface="+mn-lt"/>
                <a:ea typeface="+mn-ea"/>
                <a:cs typeface="+mn-cs"/>
              </a:defRPr>
            </a:lvl1pPr>
          </a:lstStyle>
          <a:p>
            <a:pPr lvl="0"/>
            <a:r>
              <a:rPr lang="en-GB" dirty="0"/>
              <a:t>Click to edit Document Classification here</a:t>
            </a:r>
          </a:p>
        </p:txBody>
      </p:sp>
      <p:pic>
        <p:nvPicPr>
          <p:cNvPr id="7" name="Picture 11" descr="NNL Logo 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14836" y="214315"/>
            <a:ext cx="299508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0"/>
          </p:nvPr>
        </p:nvSpPr>
        <p:spPr>
          <a:noFill/>
        </p:spPr>
        <p:txBody>
          <a:bodyPr/>
          <a:lstStyle>
            <a:lvl1pPr>
              <a:defRPr/>
            </a:lvl1pPr>
          </a:lstStyle>
          <a:p>
            <a:fld id="{DB3D2574-A30A-4E0D-9E23-7A38BAB23D8E}" type="datetime1">
              <a:rPr lang="en-GB" altLang="en-US" smtClean="0"/>
              <a:t>08/11/2024</a:t>
            </a:fld>
            <a:endParaRPr lang="en-US" altLang="en-US" dirty="0"/>
          </a:p>
        </p:txBody>
      </p:sp>
      <p:sp>
        <p:nvSpPr>
          <p:cNvPr id="15" name="Slide Number Placeholder 2"/>
          <p:cNvSpPr>
            <a:spLocks noGrp="1"/>
          </p:cNvSpPr>
          <p:nvPr>
            <p:ph type="sldNum" sz="quarter" idx="12"/>
          </p:nvPr>
        </p:nvSpPr>
        <p:spPr>
          <a:xfrm>
            <a:off x="596900" y="6473827"/>
            <a:ext cx="2844800" cy="238125"/>
          </a:xfrm>
          <a:noFill/>
        </p:spPr>
        <p:txBody>
          <a:bodyPr/>
          <a:lstStyle/>
          <a:p>
            <a:fld id="{658F01CA-8DB3-4863-9011-EAF430547B71}" type="slidenum">
              <a:rPr lang="en-US" altLang="en-US" smtClean="0"/>
              <a:t>‹#›</a:t>
            </a:fld>
            <a:endParaRPr lang="en-US" altLang="en-US" dirty="0"/>
          </a:p>
        </p:txBody>
      </p:sp>
      <p:cxnSp>
        <p:nvCxnSpPr>
          <p:cNvPr id="8" name="Straight Connector 7"/>
          <p:cNvCxnSpPr/>
          <p:nvPr userDrawn="1"/>
        </p:nvCxnSpPr>
        <p:spPr>
          <a:xfrm>
            <a:off x="609603" y="6483350"/>
            <a:ext cx="110109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p:nvPr>
        </p:nvSpPr>
        <p:spPr>
          <a:xfrm>
            <a:off x="609601" y="1602000"/>
            <a:ext cx="10972800" cy="4525200"/>
          </a:xfrm>
        </p:spPr>
        <p:txBody>
          <a:bodyPr/>
          <a:lstStyle>
            <a:lvl1pPr>
              <a:buClr>
                <a:schemeClr val="bg1"/>
              </a:buClr>
              <a:defRPr baseline="0">
                <a:solidFill>
                  <a:schemeClr val="tx1"/>
                </a:solidFill>
                <a:latin typeface="+mn-lt"/>
              </a:defRPr>
            </a:lvl1pPr>
            <a:lvl2pPr>
              <a:buClr>
                <a:schemeClr val="bg1"/>
              </a:buClr>
              <a:defRPr baseline="0">
                <a:solidFill>
                  <a:schemeClr val="tx1"/>
                </a:solidFill>
                <a:latin typeface="+mn-lt"/>
              </a:defRPr>
            </a:lvl2pPr>
            <a:lvl3pPr>
              <a:buClr>
                <a:schemeClr val="bg1"/>
              </a:buClr>
              <a:defRPr baseline="0">
                <a:solidFill>
                  <a:schemeClr val="tx1"/>
                </a:solidFill>
                <a:latin typeface="+mn-lt"/>
              </a:defRPr>
            </a:lvl3pPr>
            <a:lvl4pPr>
              <a:buClr>
                <a:schemeClr val="bg1"/>
              </a:buClr>
              <a:defRPr baseline="0">
                <a:solidFill>
                  <a:schemeClr val="tx1"/>
                </a:solidFill>
                <a:latin typeface="+mn-lt"/>
              </a:defRPr>
            </a:lvl4pPr>
            <a:lvl5pPr>
              <a:buClr>
                <a:schemeClr val="bg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Rectangle 2"/>
          <p:cNvSpPr>
            <a:spLocks noGrp="1"/>
          </p:cNvSpPr>
          <p:nvPr>
            <p:ph type="title" idx="4294967295"/>
          </p:nvPr>
        </p:nvSpPr>
        <p:spPr>
          <a:xfrm>
            <a:off x="584202" y="-4762"/>
            <a:ext cx="7914217" cy="1085056"/>
          </a:xfrm>
        </p:spPr>
        <p:txBody>
          <a:bodyPr>
            <a:normAutofit/>
          </a:bodyPr>
          <a:lstStyle>
            <a:lvl1pPr>
              <a:defRPr>
                <a:solidFill>
                  <a:schemeClr val="bg2"/>
                </a:solidFill>
              </a:defRPr>
            </a:lvl1pPr>
          </a:lstStyle>
          <a:p>
            <a:endParaRPr lang="en-GB" altLang="en-US" dirty="0">
              <a:latin typeface="Verdana" pitchFamily="34" charset="0"/>
            </a:endParaRPr>
          </a:p>
        </p:txBody>
      </p:sp>
      <p:cxnSp>
        <p:nvCxnSpPr>
          <p:cNvPr id="21" name="Straight Connector 20"/>
          <p:cNvCxnSpPr/>
          <p:nvPr userDrawn="1"/>
        </p:nvCxnSpPr>
        <p:spPr>
          <a:xfrm>
            <a:off x="609601" y="6483600"/>
            <a:ext cx="110109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97093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4 landscape tab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9266-6862-4CA9-9CD4-527CC90AEA74}" type="datetime1">
              <a:rPr lang="en-GB" altLang="en-US" smtClean="0"/>
              <a:t>08/11/2024</a:t>
            </a:fld>
            <a:endParaRPr lang="en-US" altLang="en-US" dirty="0"/>
          </a:p>
        </p:txBody>
      </p:sp>
      <p:sp>
        <p:nvSpPr>
          <p:cNvPr id="5" name="Slide Number Placeholder 4"/>
          <p:cNvSpPr>
            <a:spLocks noGrp="1"/>
          </p:cNvSpPr>
          <p:nvPr>
            <p:ph type="sldNum" sz="quarter" idx="12"/>
          </p:nvPr>
        </p:nvSpPr>
        <p:spPr/>
        <p:txBody>
          <a:bodyPr/>
          <a:lstStyle/>
          <a:p>
            <a:fld id="{866EAC44-5DA5-45D1-8872-2CCD040B5C90}" type="slidenum">
              <a:rPr lang="en-GB" altLang="en-US" smtClean="0"/>
              <a:t>‹#›</a:t>
            </a:fld>
            <a:endParaRPr lang="en-GB" altLang="en-US" dirty="0"/>
          </a:p>
        </p:txBody>
      </p:sp>
      <p:sp>
        <p:nvSpPr>
          <p:cNvPr id="6" name="Table Placeholder 6"/>
          <p:cNvSpPr>
            <a:spLocks noGrp="1"/>
          </p:cNvSpPr>
          <p:nvPr>
            <p:ph type="tbl" sz="quarter" idx="13"/>
          </p:nvPr>
        </p:nvSpPr>
        <p:spPr>
          <a:xfrm>
            <a:off x="609600" y="1602001"/>
            <a:ext cx="10972800" cy="3565875"/>
          </a:xfrm>
          <a:prstGeom prst="rect">
            <a:avLst/>
          </a:prstGeom>
          <a:ln>
            <a:solidFill>
              <a:schemeClr val="tx1"/>
            </a:solidFill>
          </a:ln>
        </p:spPr>
        <p:txBody>
          <a:bodyPr/>
          <a:lstStyle>
            <a:lvl1pPr marL="0" indent="0">
              <a:buNone/>
              <a:defRPr>
                <a:solidFill>
                  <a:schemeClr val="tx1"/>
                </a:solidFill>
              </a:defRPr>
            </a:lvl1pPr>
          </a:lstStyle>
          <a:p>
            <a:endParaRPr lang="en-GB" dirty="0"/>
          </a:p>
        </p:txBody>
      </p:sp>
      <p:sp>
        <p:nvSpPr>
          <p:cNvPr id="7" name="Text Placeholder 12"/>
          <p:cNvSpPr>
            <a:spLocks noGrp="1"/>
          </p:cNvSpPr>
          <p:nvPr>
            <p:ph type="body" sz="quarter" idx="14"/>
          </p:nvPr>
        </p:nvSpPr>
        <p:spPr>
          <a:xfrm>
            <a:off x="596898" y="5381625"/>
            <a:ext cx="10985503" cy="874394"/>
          </a:xfrm>
          <a:prstGeom prst="rect">
            <a:avLst/>
          </a:prstGeom>
        </p:spPr>
        <p:txBody>
          <a:bodyPr/>
          <a:lstStyle>
            <a:lvl1pPr marL="0" indent="0">
              <a:buNone/>
              <a:defRPr baseline="0">
                <a:solidFill>
                  <a:schemeClr val="tx1"/>
                </a:solidFill>
              </a:defRPr>
            </a:lvl1pPr>
          </a:lstStyle>
          <a:p>
            <a:pPr lvl="0"/>
            <a:endParaRPr lang="en-GB" dirty="0"/>
          </a:p>
        </p:txBody>
      </p:sp>
      <p:sp>
        <p:nvSpPr>
          <p:cNvPr id="8" name="Text Placeholder 17"/>
          <p:cNvSpPr>
            <a:spLocks noGrp="1"/>
          </p:cNvSpPr>
          <p:nvPr>
            <p:ph type="body" sz="quarter" idx="15" hasCustomPrompt="1"/>
          </p:nvPr>
        </p:nvSpPr>
        <p:spPr>
          <a:xfrm>
            <a:off x="3441702" y="6483351"/>
            <a:ext cx="5056717" cy="228600"/>
          </a:xfrm>
          <a:prstGeom prst="rect">
            <a:avLst/>
          </a:prstGeom>
          <a:noFill/>
        </p:spPr>
        <p:txBody>
          <a:bodyPr>
            <a:noAutofit/>
          </a:bodyPr>
          <a:lstStyle>
            <a:lvl1pPr marL="0" indent="0" algn="ctr">
              <a:buNone/>
              <a:defRPr lang="en-GB" sz="1000" kern="1200" dirty="0" smtClean="0">
                <a:solidFill>
                  <a:srgbClr val="898989"/>
                </a:solidFill>
                <a:latin typeface="+mn-lt"/>
                <a:ea typeface="+mn-ea"/>
                <a:cs typeface="+mn-cs"/>
              </a:defRPr>
            </a:lvl1pPr>
          </a:lstStyle>
          <a:p>
            <a:pPr lvl="0"/>
            <a:r>
              <a:rPr lang="en-GB" dirty="0"/>
              <a:t>Click to edit Document Classification here</a:t>
            </a:r>
          </a:p>
        </p:txBody>
      </p:sp>
      <p:sp>
        <p:nvSpPr>
          <p:cNvPr id="10" name="Rectangle 2"/>
          <p:cNvSpPr>
            <a:spLocks noGrp="1"/>
          </p:cNvSpPr>
          <p:nvPr>
            <p:ph type="title" idx="4294967295"/>
          </p:nvPr>
        </p:nvSpPr>
        <p:spPr>
          <a:xfrm>
            <a:off x="584202" y="-4762"/>
            <a:ext cx="7914217" cy="1085056"/>
          </a:xfrm>
        </p:spPr>
        <p:txBody>
          <a:bodyPr>
            <a:normAutofit/>
          </a:bodyPr>
          <a:lstStyle>
            <a:lvl1pPr>
              <a:defRPr>
                <a:solidFill>
                  <a:schemeClr val="bg2"/>
                </a:solidFill>
              </a:defRPr>
            </a:lvl1pPr>
          </a:lstStyle>
          <a:p>
            <a:endParaRPr lang="en-GB" altLang="en-US" dirty="0">
              <a:latin typeface="Verdana" pitchFamily="34" charset="0"/>
            </a:endParaRPr>
          </a:p>
        </p:txBody>
      </p:sp>
    </p:spTree>
    <p:extLst>
      <p:ext uri="{BB962C8B-B14F-4D97-AF65-F5344CB8AC3E}">
        <p14:creationId xmlns:p14="http://schemas.microsoft.com/office/powerpoint/2010/main" val="42971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4 landscape pictur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9266-6862-4CA9-9CD4-527CC90AEA74}" type="datetime1">
              <a:rPr lang="en-GB" altLang="en-US" smtClean="0"/>
              <a:t>08/11/2024</a:t>
            </a:fld>
            <a:endParaRPr lang="en-US" altLang="en-US" dirty="0"/>
          </a:p>
        </p:txBody>
      </p:sp>
      <p:sp>
        <p:nvSpPr>
          <p:cNvPr id="5" name="Slide Number Placeholder 4"/>
          <p:cNvSpPr>
            <a:spLocks noGrp="1"/>
          </p:cNvSpPr>
          <p:nvPr>
            <p:ph type="sldNum" sz="quarter" idx="12"/>
          </p:nvPr>
        </p:nvSpPr>
        <p:spPr/>
        <p:txBody>
          <a:bodyPr/>
          <a:lstStyle/>
          <a:p>
            <a:fld id="{866EAC44-5DA5-45D1-8872-2CCD040B5C90}" type="slidenum">
              <a:rPr lang="en-GB" altLang="en-US" smtClean="0"/>
              <a:t>‹#›</a:t>
            </a:fld>
            <a:endParaRPr lang="en-GB" altLang="en-US" dirty="0"/>
          </a:p>
        </p:txBody>
      </p:sp>
      <p:sp>
        <p:nvSpPr>
          <p:cNvPr id="7" name="Picture Placeholder 6"/>
          <p:cNvSpPr>
            <a:spLocks noGrp="1"/>
          </p:cNvSpPr>
          <p:nvPr>
            <p:ph type="pic" sz="quarter" idx="13"/>
          </p:nvPr>
        </p:nvSpPr>
        <p:spPr>
          <a:xfrm>
            <a:off x="584201" y="1699261"/>
            <a:ext cx="10998199" cy="4183380"/>
          </a:xfrm>
          <a:prstGeom prst="rect">
            <a:avLst/>
          </a:prstGeom>
        </p:spPr>
        <p:txBody>
          <a:bodyPr/>
          <a:lstStyle>
            <a:lvl1pPr marL="0" indent="0">
              <a:buNone/>
              <a:defRPr/>
            </a:lvl1pPr>
          </a:lstStyle>
          <a:p>
            <a:endParaRPr lang="en-GB" dirty="0"/>
          </a:p>
        </p:txBody>
      </p:sp>
      <p:sp>
        <p:nvSpPr>
          <p:cNvPr id="9" name="Text Placeholder 8"/>
          <p:cNvSpPr>
            <a:spLocks noGrp="1"/>
          </p:cNvSpPr>
          <p:nvPr>
            <p:ph type="body" sz="quarter" idx="14"/>
          </p:nvPr>
        </p:nvSpPr>
        <p:spPr>
          <a:xfrm>
            <a:off x="584199" y="1189039"/>
            <a:ext cx="10948800" cy="388937"/>
          </a:xfrm>
          <a:prstGeom prst="rect">
            <a:avLst/>
          </a:prstGeom>
        </p:spPr>
        <p:txBody>
          <a:bodyPr/>
          <a:lstStyle>
            <a:lvl1pPr marL="0" indent="0">
              <a:buNone/>
              <a:defRPr baseline="0"/>
            </a:lvl1pPr>
          </a:lstStyle>
          <a:p>
            <a:pPr lvl="0"/>
            <a:endParaRPr lang="en-GB" dirty="0"/>
          </a:p>
        </p:txBody>
      </p:sp>
      <p:sp>
        <p:nvSpPr>
          <p:cNvPr id="10" name="Text Placeholder 8"/>
          <p:cNvSpPr>
            <a:spLocks noGrp="1"/>
          </p:cNvSpPr>
          <p:nvPr>
            <p:ph type="body" sz="quarter" idx="15"/>
          </p:nvPr>
        </p:nvSpPr>
        <p:spPr>
          <a:xfrm>
            <a:off x="584198" y="5989639"/>
            <a:ext cx="10998201" cy="388937"/>
          </a:xfrm>
          <a:prstGeom prst="rect">
            <a:avLst/>
          </a:prstGeom>
        </p:spPr>
        <p:txBody>
          <a:bodyPr/>
          <a:lstStyle>
            <a:lvl1pPr marL="0" indent="0">
              <a:buNone/>
              <a:defRPr baseline="0"/>
            </a:lvl1pPr>
          </a:lstStyle>
          <a:p>
            <a:pPr lvl="0"/>
            <a:endParaRPr lang="en-GB" dirty="0"/>
          </a:p>
        </p:txBody>
      </p:sp>
      <p:sp>
        <p:nvSpPr>
          <p:cNvPr id="11" name="Text Placeholder 17"/>
          <p:cNvSpPr>
            <a:spLocks noGrp="1"/>
          </p:cNvSpPr>
          <p:nvPr>
            <p:ph type="body" sz="quarter" idx="16" hasCustomPrompt="1"/>
          </p:nvPr>
        </p:nvSpPr>
        <p:spPr>
          <a:xfrm>
            <a:off x="3441702" y="6483351"/>
            <a:ext cx="5056717" cy="228600"/>
          </a:xfrm>
          <a:prstGeom prst="rect">
            <a:avLst/>
          </a:prstGeom>
          <a:noFill/>
        </p:spPr>
        <p:txBody>
          <a:bodyPr>
            <a:noAutofit/>
          </a:bodyPr>
          <a:lstStyle>
            <a:lvl1pPr marL="0" indent="0" algn="ctr">
              <a:buNone/>
              <a:defRPr lang="en-GB" sz="1000" kern="1200" dirty="0" smtClean="0">
                <a:solidFill>
                  <a:srgbClr val="898989"/>
                </a:solidFill>
                <a:latin typeface="+mn-lt"/>
                <a:ea typeface="+mn-ea"/>
                <a:cs typeface="+mn-cs"/>
              </a:defRPr>
            </a:lvl1pPr>
          </a:lstStyle>
          <a:p>
            <a:pPr lvl="0"/>
            <a:r>
              <a:rPr lang="en-GB" dirty="0"/>
              <a:t>Click to edit Document Classification here</a:t>
            </a:r>
          </a:p>
        </p:txBody>
      </p:sp>
      <p:sp>
        <p:nvSpPr>
          <p:cNvPr id="12" name="Rectangle 2"/>
          <p:cNvSpPr>
            <a:spLocks noGrp="1"/>
          </p:cNvSpPr>
          <p:nvPr>
            <p:ph type="title" idx="4294967295"/>
          </p:nvPr>
        </p:nvSpPr>
        <p:spPr>
          <a:xfrm>
            <a:off x="584202" y="-4762"/>
            <a:ext cx="7914217" cy="1085056"/>
          </a:xfrm>
        </p:spPr>
        <p:txBody>
          <a:bodyPr>
            <a:normAutofit/>
          </a:bodyPr>
          <a:lstStyle>
            <a:lvl1pPr>
              <a:defRPr>
                <a:solidFill>
                  <a:schemeClr val="bg2"/>
                </a:solidFill>
              </a:defRPr>
            </a:lvl1pPr>
          </a:lstStyle>
          <a:p>
            <a:endParaRPr lang="en-GB" altLang="en-US" dirty="0">
              <a:latin typeface="Verdana" pitchFamily="34" charset="0"/>
            </a:endParaRPr>
          </a:p>
        </p:txBody>
      </p:sp>
    </p:spTree>
    <p:extLst>
      <p:ext uri="{BB962C8B-B14F-4D97-AF65-F5344CB8AC3E}">
        <p14:creationId xmlns:p14="http://schemas.microsoft.com/office/powerpoint/2010/main" val="159106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4 landscape 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9266-6862-4CA9-9CD4-527CC90AEA74}" type="datetime1">
              <a:rPr lang="en-GB" altLang="en-US" smtClean="0"/>
              <a:t>08/11/2024</a:t>
            </a:fld>
            <a:endParaRPr lang="en-US" altLang="en-US" dirty="0"/>
          </a:p>
        </p:txBody>
      </p:sp>
      <p:sp>
        <p:nvSpPr>
          <p:cNvPr id="5" name="Slide Number Placeholder 4"/>
          <p:cNvSpPr>
            <a:spLocks noGrp="1"/>
          </p:cNvSpPr>
          <p:nvPr>
            <p:ph type="sldNum" sz="quarter" idx="12"/>
          </p:nvPr>
        </p:nvSpPr>
        <p:spPr/>
        <p:txBody>
          <a:bodyPr/>
          <a:lstStyle/>
          <a:p>
            <a:fld id="{866EAC44-5DA5-45D1-8872-2CCD040B5C90}" type="slidenum">
              <a:rPr lang="en-GB" altLang="en-US" smtClean="0"/>
              <a:t>‹#›</a:t>
            </a:fld>
            <a:endParaRPr lang="en-GB" altLang="en-US" dirty="0"/>
          </a:p>
        </p:txBody>
      </p:sp>
      <p:sp>
        <p:nvSpPr>
          <p:cNvPr id="10" name="Rectangle 2"/>
          <p:cNvSpPr>
            <a:spLocks noGrp="1"/>
          </p:cNvSpPr>
          <p:nvPr>
            <p:ph type="title" idx="4294967295"/>
          </p:nvPr>
        </p:nvSpPr>
        <p:spPr>
          <a:xfrm>
            <a:off x="584202" y="-4762"/>
            <a:ext cx="7914217" cy="1085056"/>
          </a:xfrm>
          <a:solidFill>
            <a:schemeClr val="bg1"/>
          </a:solidFill>
        </p:spPr>
        <p:txBody>
          <a:bodyPr>
            <a:normAutofit/>
          </a:bodyPr>
          <a:lstStyle>
            <a:lvl1pPr>
              <a:defRPr>
                <a:solidFill>
                  <a:schemeClr val="bg2"/>
                </a:solidFill>
              </a:defRPr>
            </a:lvl1pPr>
          </a:lstStyle>
          <a:p>
            <a:endParaRPr lang="en-GB" altLang="en-US" dirty="0">
              <a:latin typeface="Verdana" pitchFamily="34" charset="0"/>
            </a:endParaRPr>
          </a:p>
        </p:txBody>
      </p:sp>
      <p:sp>
        <p:nvSpPr>
          <p:cNvPr id="6" name="Text Placeholder 17"/>
          <p:cNvSpPr>
            <a:spLocks noGrp="1"/>
          </p:cNvSpPr>
          <p:nvPr>
            <p:ph type="body" sz="quarter" idx="16" hasCustomPrompt="1"/>
          </p:nvPr>
        </p:nvSpPr>
        <p:spPr>
          <a:xfrm>
            <a:off x="3441702" y="6483351"/>
            <a:ext cx="5056717" cy="228600"/>
          </a:xfrm>
          <a:prstGeom prst="rect">
            <a:avLst/>
          </a:prstGeom>
          <a:noFill/>
        </p:spPr>
        <p:txBody>
          <a:bodyPr>
            <a:noAutofit/>
          </a:bodyPr>
          <a:lstStyle>
            <a:lvl1pPr marL="0" indent="0" algn="ctr">
              <a:buNone/>
              <a:defRPr lang="en-GB" sz="1000" kern="1200" dirty="0" smtClean="0">
                <a:solidFill>
                  <a:srgbClr val="898989"/>
                </a:solidFill>
                <a:latin typeface="+mn-lt"/>
                <a:ea typeface="+mn-ea"/>
                <a:cs typeface="+mn-cs"/>
              </a:defRPr>
            </a:lvl1pPr>
          </a:lstStyle>
          <a:p>
            <a:pPr lvl="0"/>
            <a:r>
              <a:rPr lang="en-GB" dirty="0"/>
              <a:t>Click to edit Document Classification here</a:t>
            </a:r>
          </a:p>
        </p:txBody>
      </p:sp>
    </p:spTree>
    <p:extLst>
      <p:ext uri="{BB962C8B-B14F-4D97-AF65-F5344CB8AC3E}">
        <p14:creationId xmlns:p14="http://schemas.microsoft.com/office/powerpoint/2010/main" val="132862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Slide" userDrawn="1">
  <p:cSld name="5_Title Slide">
    <p:spTree>
      <p:nvGrpSpPr>
        <p:cNvPr id="1" name="Shape 139"/>
        <p:cNvGrpSpPr/>
        <p:nvPr/>
      </p:nvGrpSpPr>
      <p:grpSpPr>
        <a:xfrm>
          <a:off x="0" y="0"/>
          <a:ext cx="0" cy="0"/>
          <a:chOff x="0" y="0"/>
          <a:chExt cx="0" cy="0"/>
        </a:xfrm>
      </p:grpSpPr>
      <p:sp>
        <p:nvSpPr>
          <p:cNvPr id="140" name="Google Shape;140;p32"/>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1" name="Google Shape;141;p32"/>
          <p:cNvSpPr/>
          <p:nvPr/>
        </p:nvSpPr>
        <p:spPr>
          <a:xfrm>
            <a:off x="4008423" y="0"/>
            <a:ext cx="7800459" cy="6858000"/>
          </a:xfrm>
          <a:custGeom>
            <a:avLst/>
            <a:gdLst/>
            <a:ahLst/>
            <a:cxnLst/>
            <a:rect l="l" t="t" r="r" b="b"/>
            <a:pathLst>
              <a:path w="5850344" h="5143500" extrusionOk="0">
                <a:moveTo>
                  <a:pt x="1530253" y="0"/>
                </a:moveTo>
                <a:lnTo>
                  <a:pt x="4320091" y="0"/>
                </a:lnTo>
                <a:lnTo>
                  <a:pt x="4560664" y="146151"/>
                </a:lnTo>
                <a:cubicBezTo>
                  <a:pt x="5338765" y="671826"/>
                  <a:pt x="5850344" y="1562045"/>
                  <a:pt x="5850344" y="2571750"/>
                </a:cubicBezTo>
                <a:cubicBezTo>
                  <a:pt x="5850344" y="3581455"/>
                  <a:pt x="5338765" y="4471674"/>
                  <a:pt x="4560664" y="4997349"/>
                </a:cubicBezTo>
                <a:lnTo>
                  <a:pt x="4320091" y="5143500"/>
                </a:lnTo>
                <a:lnTo>
                  <a:pt x="1530253" y="5143500"/>
                </a:lnTo>
                <a:lnTo>
                  <a:pt x="1289681" y="4997349"/>
                </a:lnTo>
                <a:cubicBezTo>
                  <a:pt x="511580" y="4471674"/>
                  <a:pt x="0" y="3581455"/>
                  <a:pt x="0" y="2571750"/>
                </a:cubicBezTo>
                <a:cubicBezTo>
                  <a:pt x="0" y="1562045"/>
                  <a:pt x="511580" y="671826"/>
                  <a:pt x="1289681" y="146151"/>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2" name="Google Shape;142;p32"/>
          <p:cNvSpPr txBox="1">
            <a:spLocks noGrp="1"/>
          </p:cNvSpPr>
          <p:nvPr>
            <p:ph type="ctrTitle"/>
          </p:nvPr>
        </p:nvSpPr>
        <p:spPr>
          <a:xfrm>
            <a:off x="6144685" y="357718"/>
            <a:ext cx="5338479" cy="296602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000"/>
              <a:buFont typeface="Bitter"/>
              <a:buNone/>
              <a:defRPr sz="5400">
                <a:solidFill>
                  <a:schemeClr val="dk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5" name="Google Shape;145;p32"/>
          <p:cNvSpPr txBox="1"/>
          <p:nvPr/>
        </p:nvSpPr>
        <p:spPr>
          <a:xfrm>
            <a:off x="8064502" y="6572065"/>
            <a:ext cx="3744383" cy="19120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800" b="1" i="0" u="none" strike="noStrike" cap="none">
                <a:solidFill>
                  <a:schemeClr val="dk1"/>
                </a:solidFill>
                <a:latin typeface="Open Sans"/>
                <a:ea typeface="Open Sans"/>
                <a:cs typeface="Open Sans"/>
                <a:sym typeface="Open Sans"/>
              </a:rPr>
              <a:pPr marL="0" marR="0" lvl="0" indent="0" algn="r" rtl="0">
                <a:spcBef>
                  <a:spcPts val="0"/>
                </a:spcBef>
                <a:spcAft>
                  <a:spcPts val="0"/>
                </a:spcAft>
                <a:buNone/>
              </a:pPr>
              <a:t>‹#›</a:t>
            </a:fld>
            <a:endParaRPr sz="800" b="1" i="0" u="none" strike="noStrike" cap="none" dirty="0">
              <a:solidFill>
                <a:schemeClr val="dk1"/>
              </a:solidFill>
              <a:latin typeface="Open Sans"/>
              <a:ea typeface="Open Sans"/>
              <a:cs typeface="Open Sans"/>
              <a:sym typeface="Open Sans"/>
            </a:endParaRPr>
          </a:p>
        </p:txBody>
      </p:sp>
      <p:sp>
        <p:nvSpPr>
          <p:cNvPr id="12" name="Google Shape;26;p14">
            <a:extLst>
              <a:ext uri="{FF2B5EF4-FFF2-40B4-BE49-F238E27FC236}">
                <a16:creationId xmlns:a16="http://schemas.microsoft.com/office/drawing/2014/main" id="{636C4483-0D96-B442-A51C-55A64CF3920F}"/>
              </a:ext>
            </a:extLst>
          </p:cNvPr>
          <p:cNvSpPr txBox="1">
            <a:spLocks noGrp="1"/>
          </p:cNvSpPr>
          <p:nvPr>
            <p:ph type="subTitle" idx="1"/>
          </p:nvPr>
        </p:nvSpPr>
        <p:spPr>
          <a:xfrm>
            <a:off x="6144685" y="3583770"/>
            <a:ext cx="5338479" cy="2367337"/>
          </a:xfrm>
          <a:prstGeom prst="rect">
            <a:avLst/>
          </a:prstGeom>
          <a:noFill/>
          <a:ln>
            <a:noFill/>
          </a:ln>
        </p:spPr>
        <p:txBody>
          <a:bodyPr spcFirstLastPara="1" wrap="square" lIns="0" tIns="0" rIns="0" bIns="0" anchor="t" anchorCtr="0">
            <a:noAutofit/>
          </a:bodyPr>
          <a:lstStyle>
            <a:lvl1pPr marL="243411" lvl="0" indent="-243411" algn="l">
              <a:lnSpc>
                <a:spcPct val="90000"/>
              </a:lnSpc>
              <a:spcBef>
                <a:spcPts val="1000"/>
              </a:spcBef>
              <a:spcAft>
                <a:spcPts val="0"/>
              </a:spcAft>
              <a:buSzPts val="1800"/>
              <a:buNone/>
              <a:tabLst/>
              <a:defRPr sz="2400">
                <a:solidFill>
                  <a:schemeClr val="dk1"/>
                </a:solidFill>
                <a:latin typeface="+mn-lt"/>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sp>
        <p:nvSpPr>
          <p:cNvPr id="13" name="Picture Placeholder 11">
            <a:extLst>
              <a:ext uri="{FF2B5EF4-FFF2-40B4-BE49-F238E27FC236}">
                <a16:creationId xmlns:a16="http://schemas.microsoft.com/office/drawing/2014/main" id="{E4DE9E3E-240A-734A-BC6C-2CE8582E9272}"/>
              </a:ext>
            </a:extLst>
          </p:cNvPr>
          <p:cNvSpPr>
            <a:spLocks noGrp="1"/>
          </p:cNvSpPr>
          <p:nvPr>
            <p:ph type="pic" sz="quarter" idx="10"/>
          </p:nvPr>
        </p:nvSpPr>
        <p:spPr>
          <a:xfrm>
            <a:off x="6163405" y="3422463"/>
            <a:ext cx="3744383" cy="48000"/>
          </a:xfrm>
          <a:prstGeom prst="rect">
            <a:avLst/>
          </a:prstGeom>
          <a:solidFill>
            <a:schemeClr val="tx1"/>
          </a:solidFill>
        </p:spPr>
        <p:txBody>
          <a:bodyPr/>
          <a:lstStyle>
            <a:lvl1pPr>
              <a:defRPr sz="133" b="0">
                <a:solidFill>
                  <a:schemeClr val="accent1"/>
                </a:solidFill>
              </a:defRPr>
            </a:lvl1pPr>
          </a:lstStyle>
          <a:p>
            <a:endParaRPr lang="en-US" dirty="0"/>
          </a:p>
        </p:txBody>
      </p:sp>
      <p:sp>
        <p:nvSpPr>
          <p:cNvPr id="2" name="Footer Placeholder 1">
            <a:extLst>
              <a:ext uri="{FF2B5EF4-FFF2-40B4-BE49-F238E27FC236}">
                <a16:creationId xmlns:a16="http://schemas.microsoft.com/office/drawing/2014/main" id="{382BB152-CCAB-E053-D045-B217965B8BBA}"/>
              </a:ext>
            </a:extLst>
          </p:cNvPr>
          <p:cNvSpPr>
            <a:spLocks noGrp="1"/>
          </p:cNvSpPr>
          <p:nvPr>
            <p:ph type="ftr" sz="quarter" idx="11"/>
          </p:nvPr>
        </p:nvSpPr>
        <p:spPr/>
        <p:txBody>
          <a:bodyPr/>
          <a:lstStyle>
            <a:lvl1pPr>
              <a:defRPr>
                <a:solidFill>
                  <a:srgbClr val="FFFFFF"/>
                </a:solidFill>
              </a:defRPr>
            </a:lvl1pPr>
          </a:lstStyle>
          <a:p>
            <a:r>
              <a:rPr lang="en-US"/>
              <a:t>Not protectively marked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383117" y="368320"/>
            <a:ext cx="832478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 name="Picture 3">
            <a:extLst>
              <a:ext uri="{FF2B5EF4-FFF2-40B4-BE49-F238E27FC236}">
                <a16:creationId xmlns:a16="http://schemas.microsoft.com/office/drawing/2014/main" id="{2824895A-5876-4BB7-7528-75D0BC86CE07}"/>
              </a:ext>
            </a:extLst>
          </p:cNvPr>
          <p:cNvPicPr>
            <a:picLocks noChangeAspect="1"/>
          </p:cNvPicPr>
          <p:nvPr userDrawn="1"/>
        </p:nvPicPr>
        <p:blipFill>
          <a:blip r:embed="rId2"/>
          <a:stretch>
            <a:fillRect/>
          </a:stretch>
        </p:blipFill>
        <p:spPr>
          <a:xfrm>
            <a:off x="9097075" y="401555"/>
            <a:ext cx="2694167" cy="703345"/>
          </a:xfrm>
          <a:prstGeom prst="rect">
            <a:avLst/>
          </a:prstGeom>
        </p:spPr>
      </p:pic>
      <p:sp>
        <p:nvSpPr>
          <p:cNvPr id="2" name="Footer Placeholder 1">
            <a:extLst>
              <a:ext uri="{FF2B5EF4-FFF2-40B4-BE49-F238E27FC236}">
                <a16:creationId xmlns:a16="http://schemas.microsoft.com/office/drawing/2014/main" id="{E98E9E00-471B-8527-F1EB-F5C959ED4EC9}"/>
              </a:ext>
            </a:extLst>
          </p:cNvPr>
          <p:cNvSpPr>
            <a:spLocks noGrp="1"/>
          </p:cNvSpPr>
          <p:nvPr>
            <p:ph type="ftr" sz="quarter" idx="10"/>
          </p:nvPr>
        </p:nvSpPr>
        <p:spPr/>
        <p:txBody>
          <a:bodyPr/>
          <a:lstStyle/>
          <a:p>
            <a:r>
              <a:rPr lang="en-US"/>
              <a:t>Not protectively marked</a:t>
            </a:r>
            <a:endParaRPr lang="en-US" dirty="0"/>
          </a:p>
        </p:txBody>
      </p:sp>
    </p:spTree>
    <p:extLst>
      <p:ext uri="{BB962C8B-B14F-4D97-AF65-F5344CB8AC3E}">
        <p14:creationId xmlns:p14="http://schemas.microsoft.com/office/powerpoint/2010/main" val="139155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Text Placeholder 2">
            <a:extLst>
              <a:ext uri="{FF2B5EF4-FFF2-40B4-BE49-F238E27FC236}">
                <a16:creationId xmlns:a16="http://schemas.microsoft.com/office/drawing/2014/main" id="{2DDDE794-9FFB-4749-B57A-95C1E473C430}"/>
              </a:ext>
            </a:extLst>
          </p:cNvPr>
          <p:cNvSpPr>
            <a:spLocks noGrp="1"/>
          </p:cNvSpPr>
          <p:nvPr>
            <p:ph type="body" sz="quarter" idx="13" hasCustomPrompt="1"/>
          </p:nvPr>
        </p:nvSpPr>
        <p:spPr>
          <a:xfrm>
            <a:off x="383116" y="1604434"/>
            <a:ext cx="11425766"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534988"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7127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US" dirty="0"/>
          </a:p>
        </p:txBody>
      </p:sp>
      <p:sp>
        <p:nvSpPr>
          <p:cNvPr id="2" name="Footer Placeholder 1">
            <a:extLst>
              <a:ext uri="{FF2B5EF4-FFF2-40B4-BE49-F238E27FC236}">
                <a16:creationId xmlns:a16="http://schemas.microsoft.com/office/drawing/2014/main" id="{308D0864-EB00-E965-EF0B-20178CDA35D4}"/>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296623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3" name="Google Shape;153;p34"/>
          <p:cNvSpPr>
            <a:spLocks noGrp="1"/>
          </p:cNvSpPr>
          <p:nvPr>
            <p:ph type="pic" idx="3"/>
          </p:nvPr>
        </p:nvSpPr>
        <p:spPr>
          <a:xfrm>
            <a:off x="6144684" y="1604434"/>
            <a:ext cx="5664200" cy="3649133"/>
          </a:xfrm>
          <a:prstGeom prst="rect">
            <a:avLst/>
          </a:prstGeom>
          <a:noFill/>
          <a:ln>
            <a:noFill/>
          </a:ln>
        </p:spPr>
        <p:txBody>
          <a:bodyPr/>
          <a:lstStyle/>
          <a:p>
            <a:endParaRPr lang="en-US" dirty="0"/>
          </a:p>
        </p:txBody>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11" name="Text Placeholder 2">
            <a:extLst>
              <a:ext uri="{FF2B5EF4-FFF2-40B4-BE49-F238E27FC236}">
                <a16:creationId xmlns:a16="http://schemas.microsoft.com/office/drawing/2014/main" id="{F17E5AD3-B0A8-AC48-8477-E8C344436FD0}"/>
              </a:ext>
            </a:extLst>
          </p:cNvPr>
          <p:cNvSpPr>
            <a:spLocks noGrp="1"/>
          </p:cNvSpPr>
          <p:nvPr>
            <p:ph type="body" sz="quarter" idx="14" hasCustomPrompt="1"/>
          </p:nvPr>
        </p:nvSpPr>
        <p:spPr>
          <a:xfrm>
            <a:off x="383116" y="1604434"/>
            <a:ext cx="5519844"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534988" indent="-179388">
              <a:buClr>
                <a:schemeClr val="bg1"/>
              </a:buClr>
              <a:buSzPct val="80000"/>
              <a:buFont typeface="Courier New" panose="02070309020205020404" pitchFamily="49" charset="0"/>
              <a:buChar char="o"/>
              <a:tabLst>
                <a:tab pos="350838" algn="l"/>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83D83A64-EE81-BA43-E157-C7E1430B21D1}"/>
              </a:ext>
            </a:extLst>
          </p:cNvPr>
          <p:cNvSpPr>
            <a:spLocks noGrp="1"/>
          </p:cNvSpPr>
          <p:nvPr>
            <p:ph type="ftr" sz="quarter" idx="15"/>
          </p:nvPr>
        </p:nvSpPr>
        <p:spPr/>
        <p:txBody>
          <a:bodyPr/>
          <a:lstStyle/>
          <a:p>
            <a:r>
              <a:rPr lang="en-US"/>
              <a:t>Not protectively marked</a:t>
            </a:r>
            <a:endParaRPr lang="en-US" dirty="0"/>
          </a:p>
        </p:txBody>
      </p:sp>
    </p:spTree>
    <p:extLst>
      <p:ext uri="{BB962C8B-B14F-4D97-AF65-F5344CB8AC3E}">
        <p14:creationId xmlns:p14="http://schemas.microsoft.com/office/powerpoint/2010/main" val="12499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userDrawn="1">
  <p:cSld name="3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2" name="Google Shape;152;p34"/>
          <p:cNvSpPr>
            <a:spLocks noGrp="1"/>
          </p:cNvSpPr>
          <p:nvPr>
            <p:ph type="pic" idx="2"/>
          </p:nvPr>
        </p:nvSpPr>
        <p:spPr>
          <a:xfrm>
            <a:off x="383117" y="1604434"/>
            <a:ext cx="5519843" cy="3649133"/>
          </a:xfrm>
          <a:prstGeom prst="rect">
            <a:avLst/>
          </a:prstGeom>
          <a:noFill/>
          <a:ln>
            <a:noFill/>
          </a:ln>
        </p:spPr>
      </p:sp>
      <p:sp>
        <p:nvSpPr>
          <p:cNvPr id="153" name="Google Shape;153;p34"/>
          <p:cNvSpPr>
            <a:spLocks noGrp="1"/>
          </p:cNvSpPr>
          <p:nvPr>
            <p:ph type="pic" idx="3"/>
          </p:nvPr>
        </p:nvSpPr>
        <p:spPr>
          <a:xfrm>
            <a:off x="6144684" y="1604434"/>
            <a:ext cx="5664200" cy="3649133"/>
          </a:xfrm>
          <a:prstGeom prst="rect">
            <a:avLst/>
          </a:prstGeom>
          <a:noFill/>
          <a:ln>
            <a:noFill/>
          </a:ln>
        </p:spPr>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400" b="1">
                <a:latin typeface="+mn-lt"/>
              </a:defRPr>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12" name="Text Placeholder 2">
            <a:extLst>
              <a:ext uri="{FF2B5EF4-FFF2-40B4-BE49-F238E27FC236}">
                <a16:creationId xmlns:a16="http://schemas.microsoft.com/office/drawing/2014/main" id="{36C60C67-7B32-2A45-8D2B-8CD5313ADD79}"/>
              </a:ext>
            </a:extLst>
          </p:cNvPr>
          <p:cNvSpPr>
            <a:spLocks noGrp="1"/>
          </p:cNvSpPr>
          <p:nvPr>
            <p:ph type="body" sz="quarter" idx="15" hasCustomPrompt="1"/>
          </p:nvPr>
        </p:nvSpPr>
        <p:spPr>
          <a:xfrm>
            <a:off x="383116" y="5335368"/>
            <a:ext cx="5519843" cy="1153584"/>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7188"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357188"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6575" indent="0">
              <a:buClr>
                <a:schemeClr val="accent1"/>
              </a:buClr>
              <a:buSzPct val="80000"/>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6575" indent="179388">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0B7D3152-B577-6046-F8A7-E5AC4ECE9323}"/>
              </a:ext>
            </a:extLst>
          </p:cNvPr>
          <p:cNvSpPr>
            <a:spLocks noGrp="1"/>
          </p:cNvSpPr>
          <p:nvPr>
            <p:ph type="ftr" sz="quarter" idx="16"/>
          </p:nvPr>
        </p:nvSpPr>
        <p:spPr/>
        <p:txBody>
          <a:bodyPr/>
          <a:lstStyle/>
          <a:p>
            <a:r>
              <a:rPr lang="en-US"/>
              <a:t>Not protectively marked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wo Content" userDrawn="1">
  <p:cSld name="4_Two Content">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383118" y="368320"/>
            <a:ext cx="5519843"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9" name="Google Shape;159;p35"/>
          <p:cNvSpPr>
            <a:spLocks noGrp="1"/>
          </p:cNvSpPr>
          <p:nvPr>
            <p:ph type="pic" idx="3"/>
          </p:nvPr>
        </p:nvSpPr>
        <p:spPr>
          <a:xfrm>
            <a:off x="6144684" y="368321"/>
            <a:ext cx="5664201" cy="4897967"/>
          </a:xfrm>
          <a:prstGeom prst="rect">
            <a:avLst/>
          </a:prstGeom>
          <a:noFill/>
          <a:ln>
            <a:noFill/>
          </a:ln>
        </p:spPr>
      </p:sp>
      <p:sp>
        <p:nvSpPr>
          <p:cNvPr id="9" name="Google Shape;157;p35">
            <a:extLst>
              <a:ext uri="{FF2B5EF4-FFF2-40B4-BE49-F238E27FC236}">
                <a16:creationId xmlns:a16="http://schemas.microsoft.com/office/drawing/2014/main" id="{5B4C6CB2-B1F1-9847-889A-9B2543E62B08}"/>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400" b="1">
                <a:latin typeface="+mn-lt"/>
              </a:defRPr>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8" name="Text Placeholder 2">
            <a:extLst>
              <a:ext uri="{FF2B5EF4-FFF2-40B4-BE49-F238E27FC236}">
                <a16:creationId xmlns:a16="http://schemas.microsoft.com/office/drawing/2014/main" id="{CEF3C0BC-18A0-EA47-ACF1-A499D7140E9C}"/>
              </a:ext>
            </a:extLst>
          </p:cNvPr>
          <p:cNvSpPr>
            <a:spLocks noGrp="1"/>
          </p:cNvSpPr>
          <p:nvPr>
            <p:ph type="body" sz="quarter" idx="14" hasCustomPrompt="1"/>
          </p:nvPr>
        </p:nvSpPr>
        <p:spPr>
          <a:xfrm>
            <a:off x="383118" y="1604434"/>
            <a:ext cx="5519841"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355600"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ACE9F052-2B53-34DF-9910-3CFE0A8AF8AE}"/>
              </a:ext>
            </a:extLst>
          </p:cNvPr>
          <p:cNvSpPr>
            <a:spLocks noGrp="1"/>
          </p:cNvSpPr>
          <p:nvPr>
            <p:ph type="ftr" sz="quarter" idx="15"/>
          </p:nvPr>
        </p:nvSpPr>
        <p:spPr/>
        <p:txBody>
          <a:bodyPr/>
          <a:lstStyle/>
          <a:p>
            <a:r>
              <a:rPr lang="en-US"/>
              <a:t>Not protectively marked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Text Placeholder 2">
            <a:extLst>
              <a:ext uri="{FF2B5EF4-FFF2-40B4-BE49-F238E27FC236}">
                <a16:creationId xmlns:a16="http://schemas.microsoft.com/office/drawing/2014/main" id="{4987D9A9-780D-C543-8BDD-37839F56AE83}"/>
              </a:ext>
            </a:extLst>
          </p:cNvPr>
          <p:cNvSpPr>
            <a:spLocks noGrp="1"/>
          </p:cNvSpPr>
          <p:nvPr>
            <p:ph type="body" sz="quarter" idx="15" hasCustomPrompt="1"/>
          </p:nvPr>
        </p:nvSpPr>
        <p:spPr>
          <a:xfrm>
            <a:off x="383116" y="1604434"/>
            <a:ext cx="5519844"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534988"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355600" indent="179388">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buClr>
                <a:schemeClr val="bg1"/>
              </a:buClr>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11" name="Text Placeholder 2">
            <a:extLst>
              <a:ext uri="{FF2B5EF4-FFF2-40B4-BE49-F238E27FC236}">
                <a16:creationId xmlns:a16="http://schemas.microsoft.com/office/drawing/2014/main" id="{A3F3A155-D517-1244-B67A-D1B3AF9E5127}"/>
              </a:ext>
            </a:extLst>
          </p:cNvPr>
          <p:cNvSpPr>
            <a:spLocks noGrp="1"/>
          </p:cNvSpPr>
          <p:nvPr>
            <p:ph type="body" sz="quarter" idx="16" hasCustomPrompt="1"/>
          </p:nvPr>
        </p:nvSpPr>
        <p:spPr>
          <a:xfrm>
            <a:off x="6212413" y="1605162"/>
            <a:ext cx="5596467"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355600"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036D1FDA-BB26-8C53-FC88-D70D776C3027}"/>
              </a:ext>
            </a:extLst>
          </p:cNvPr>
          <p:cNvSpPr>
            <a:spLocks noGrp="1"/>
          </p:cNvSpPr>
          <p:nvPr>
            <p:ph type="ftr" sz="quarter" idx="17"/>
          </p:nvPr>
        </p:nvSpPr>
        <p:spPr/>
        <p:txBody>
          <a:bodyPr/>
          <a:lstStyle/>
          <a:p>
            <a:r>
              <a:rPr lang="en-US"/>
              <a:t>Not protectively marked</a:t>
            </a:r>
            <a:endParaRPr lang="en-US" dirty="0"/>
          </a:p>
        </p:txBody>
      </p:sp>
    </p:spTree>
    <p:extLst>
      <p:ext uri="{BB962C8B-B14F-4D97-AF65-F5344CB8AC3E}">
        <p14:creationId xmlns:p14="http://schemas.microsoft.com/office/powerpoint/2010/main" val="105423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0_Title Slide" preserve="1" userDrawn="1">
  <p:cSld name="21_Title Slide">
    <p:spTree>
      <p:nvGrpSpPr>
        <p:cNvPr id="1" name="Shape 44"/>
        <p:cNvGrpSpPr/>
        <p:nvPr/>
      </p:nvGrpSpPr>
      <p:grpSpPr>
        <a:xfrm>
          <a:off x="0" y="0"/>
          <a:ext cx="0" cy="0"/>
          <a:chOff x="0" y="0"/>
          <a:chExt cx="0" cy="0"/>
        </a:xfrm>
      </p:grpSpPr>
      <p:sp>
        <p:nvSpPr>
          <p:cNvPr id="45" name="Google Shape;45;p20"/>
          <p:cNvSpPr/>
          <p:nvPr userDrawn="1"/>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6" name="Google Shape;46;p20"/>
          <p:cNvSpPr/>
          <p:nvPr/>
        </p:nvSpPr>
        <p:spPr>
          <a:xfrm>
            <a:off x="1" y="0"/>
            <a:ext cx="7379404" cy="6858000"/>
          </a:xfrm>
          <a:custGeom>
            <a:avLst/>
            <a:gdLst/>
            <a:ahLst/>
            <a:cxnLst/>
            <a:rect l="l" t="t" r="r" b="b"/>
            <a:pathLst>
              <a:path w="5534553" h="5143500" extrusionOk="0">
                <a:moveTo>
                  <a:pt x="0" y="0"/>
                </a:moveTo>
                <a:lnTo>
                  <a:pt x="4576285" y="0"/>
                </a:lnTo>
                <a:lnTo>
                  <a:pt x="4634191" y="63713"/>
                </a:lnTo>
                <a:cubicBezTo>
                  <a:pt x="5196666" y="745275"/>
                  <a:pt x="5534553" y="1619054"/>
                  <a:pt x="5534553" y="2571750"/>
                </a:cubicBezTo>
                <a:cubicBezTo>
                  <a:pt x="5534553" y="3524447"/>
                  <a:pt x="5196666" y="4398226"/>
                  <a:pt x="4634191" y="5079788"/>
                </a:cubicBezTo>
                <a:lnTo>
                  <a:pt x="4576285"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7" name="Google Shape;47;p20"/>
          <p:cNvSpPr txBox="1">
            <a:spLocks noGrp="1"/>
          </p:cNvSpPr>
          <p:nvPr>
            <p:ph type="ctrTitle" hasCustomPrompt="1"/>
          </p:nvPr>
        </p:nvSpPr>
        <p:spPr>
          <a:xfrm>
            <a:off x="405337" y="357719"/>
            <a:ext cx="5644800"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400">
                <a:solidFill>
                  <a:srgbClr val="FFFFFF"/>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Thank you</a:t>
            </a:r>
            <a:endParaRPr dirty="0"/>
          </a:p>
        </p:txBody>
      </p:sp>
      <p:pic>
        <p:nvPicPr>
          <p:cNvPr id="49" name="Google Shape;49;p20"/>
          <p:cNvPicPr preferRelativeResize="0"/>
          <p:nvPr/>
        </p:nvPicPr>
        <p:blipFill rotWithShape="1">
          <a:blip r:embed="rId2">
            <a:alphaModFix/>
          </a:blip>
          <a:srcRect/>
          <a:stretch/>
        </p:blipFill>
        <p:spPr>
          <a:xfrm>
            <a:off x="8905894" y="211464"/>
            <a:ext cx="3071156" cy="1083937"/>
          </a:xfrm>
          <a:prstGeom prst="rect">
            <a:avLst/>
          </a:prstGeom>
          <a:noFill/>
          <a:ln>
            <a:noFill/>
          </a:ln>
        </p:spPr>
      </p:pic>
      <p:sp>
        <p:nvSpPr>
          <p:cNvPr id="2" name="TextBox 1">
            <a:extLst>
              <a:ext uri="{FF2B5EF4-FFF2-40B4-BE49-F238E27FC236}">
                <a16:creationId xmlns:a16="http://schemas.microsoft.com/office/drawing/2014/main" id="{52341061-1FFE-B848-AE1D-633B6C2F662F}"/>
              </a:ext>
            </a:extLst>
          </p:cNvPr>
          <p:cNvSpPr txBox="1"/>
          <p:nvPr userDrawn="1"/>
        </p:nvSpPr>
        <p:spPr>
          <a:xfrm>
            <a:off x="7956434" y="3537854"/>
            <a:ext cx="3568004" cy="1548822"/>
          </a:xfrm>
          <a:prstGeom prst="rect">
            <a:avLst/>
          </a:prstGeom>
          <a:noFill/>
        </p:spPr>
        <p:txBody>
          <a:bodyPr wrap="square" rtlCol="0">
            <a:spAutoFit/>
          </a:bodyPr>
          <a:lstStyle/>
          <a:p>
            <a:pPr>
              <a:lnSpc>
                <a:spcPct val="120000"/>
              </a:lnSpc>
              <a:spcAft>
                <a:spcPts val="800"/>
              </a:spcAft>
            </a:pPr>
            <a:r>
              <a:rPr lang="en-US" sz="1600" b="1" dirty="0">
                <a:solidFill>
                  <a:srgbClr val="FFFFFF"/>
                </a:solidFill>
                <a:latin typeface="+mn-lt"/>
                <a:ea typeface="Open Sans" panose="020B0606030504020204" pitchFamily="34" charset="0"/>
                <a:cs typeface="Open Sans" panose="020B0606030504020204" pitchFamily="34" charset="0"/>
              </a:rPr>
              <a:t>National Nuclear Laboratory</a:t>
            </a:r>
            <a:br>
              <a:rPr lang="en-US" sz="1600" dirty="0">
                <a:solidFill>
                  <a:srgbClr val="FFFFFF"/>
                </a:solidFill>
                <a:latin typeface="+mn-lt"/>
                <a:ea typeface="Open Sans" panose="020B0606030504020204" pitchFamily="34" charset="0"/>
                <a:cs typeface="Open Sans" panose="020B0606030504020204" pitchFamily="34" charset="0"/>
              </a:rPr>
            </a:br>
            <a:r>
              <a:rPr lang="en-US" sz="1600" dirty="0">
                <a:solidFill>
                  <a:srgbClr val="FFFFFF"/>
                </a:solidFill>
                <a:latin typeface="+mn-lt"/>
                <a:ea typeface="Open Sans" panose="020B0606030504020204" pitchFamily="34" charset="0"/>
                <a:cs typeface="Open Sans" panose="020B0606030504020204" pitchFamily="34" charset="0"/>
              </a:rPr>
              <a:t>5th Floor, Chadwick House</a:t>
            </a:r>
            <a:br>
              <a:rPr lang="en-US" sz="1600" dirty="0">
                <a:solidFill>
                  <a:srgbClr val="FFFFFF"/>
                </a:solidFill>
                <a:latin typeface="+mn-lt"/>
                <a:ea typeface="Open Sans" panose="020B0606030504020204" pitchFamily="34" charset="0"/>
                <a:cs typeface="Open Sans" panose="020B0606030504020204" pitchFamily="34" charset="0"/>
              </a:rPr>
            </a:br>
            <a:r>
              <a:rPr lang="en-US" sz="1600" dirty="0">
                <a:solidFill>
                  <a:srgbClr val="FFFFFF"/>
                </a:solidFill>
                <a:latin typeface="+mn-lt"/>
                <a:ea typeface="Open Sans" panose="020B0606030504020204" pitchFamily="34" charset="0"/>
                <a:cs typeface="Open Sans" panose="020B0606030504020204" pitchFamily="34" charset="0"/>
              </a:rPr>
              <a:t>Warrington Road, Birchwood Park</a:t>
            </a:r>
            <a:br>
              <a:rPr lang="en-US" sz="1600" dirty="0">
                <a:solidFill>
                  <a:srgbClr val="FFFFFF"/>
                </a:solidFill>
                <a:latin typeface="+mn-lt"/>
                <a:ea typeface="Open Sans" panose="020B0606030504020204" pitchFamily="34" charset="0"/>
                <a:cs typeface="Open Sans" panose="020B0606030504020204" pitchFamily="34" charset="0"/>
              </a:rPr>
            </a:br>
            <a:r>
              <a:rPr lang="en-US" sz="1600" dirty="0">
                <a:solidFill>
                  <a:srgbClr val="FFFFFF"/>
                </a:solidFill>
                <a:latin typeface="+mn-lt"/>
                <a:ea typeface="Open Sans" panose="020B0606030504020204" pitchFamily="34" charset="0"/>
                <a:cs typeface="Open Sans" panose="020B0606030504020204" pitchFamily="34" charset="0"/>
              </a:rPr>
              <a:t>Warrington WA3 6AE</a:t>
            </a:r>
            <a:br>
              <a:rPr lang="en-US" sz="1600" dirty="0">
                <a:solidFill>
                  <a:srgbClr val="FFFFFF"/>
                </a:solidFill>
                <a:latin typeface="+mn-lt"/>
                <a:ea typeface="Open Sans" panose="020B0606030504020204" pitchFamily="34" charset="0"/>
                <a:cs typeface="Open Sans" panose="020B0606030504020204" pitchFamily="34" charset="0"/>
              </a:rPr>
            </a:br>
            <a:endParaRPr lang="en-US" sz="1600" dirty="0">
              <a:solidFill>
                <a:srgbClr val="FFFFFF"/>
              </a:solidFill>
              <a:latin typeface="+mn-lt"/>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2834681D-3063-395B-E334-46D0DAE7FA25}"/>
              </a:ext>
            </a:extLst>
          </p:cNvPr>
          <p:cNvGrpSpPr/>
          <p:nvPr userDrawn="1"/>
        </p:nvGrpSpPr>
        <p:grpSpPr>
          <a:xfrm>
            <a:off x="8048336" y="5008936"/>
            <a:ext cx="3706889" cy="1274864"/>
            <a:chOff x="8048336" y="4874247"/>
            <a:chExt cx="4103606" cy="1411301"/>
          </a:xfrm>
        </p:grpSpPr>
        <p:pic>
          <p:nvPicPr>
            <p:cNvPr id="8" name="Graphic 7">
              <a:extLst>
                <a:ext uri="{FF2B5EF4-FFF2-40B4-BE49-F238E27FC236}">
                  <a16:creationId xmlns:a16="http://schemas.microsoft.com/office/drawing/2014/main" id="{61C00083-E736-9095-91CB-49BD1743DA5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8336" y="4954588"/>
              <a:ext cx="213586" cy="214105"/>
            </a:xfrm>
            <a:prstGeom prst="rect">
              <a:avLst/>
            </a:prstGeom>
          </p:spPr>
        </p:pic>
        <p:pic>
          <p:nvPicPr>
            <p:cNvPr id="9" name="Graphic 8">
              <a:extLst>
                <a:ext uri="{FF2B5EF4-FFF2-40B4-BE49-F238E27FC236}">
                  <a16:creationId xmlns:a16="http://schemas.microsoft.com/office/drawing/2014/main" id="{69C4AAC9-7E6F-3F5D-96E7-E62857809C9E}"/>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48336" y="5501498"/>
              <a:ext cx="214106" cy="142597"/>
            </a:xfrm>
            <a:prstGeom prst="rect">
              <a:avLst/>
            </a:prstGeom>
          </p:spPr>
        </p:pic>
        <p:pic>
          <p:nvPicPr>
            <p:cNvPr id="11" name="Graphic 10">
              <a:extLst>
                <a:ext uri="{FF2B5EF4-FFF2-40B4-BE49-F238E27FC236}">
                  <a16:creationId xmlns:a16="http://schemas.microsoft.com/office/drawing/2014/main" id="{BDD24171-9F52-0D2F-50FD-1D195D9C8006}"/>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48336" y="5991103"/>
              <a:ext cx="214106" cy="214105"/>
            </a:xfrm>
            <a:prstGeom prst="rect">
              <a:avLst/>
            </a:prstGeom>
          </p:spPr>
        </p:pic>
        <p:sp>
          <p:nvSpPr>
            <p:cNvPr id="14" name="TextBox 13">
              <a:extLst>
                <a:ext uri="{FF2B5EF4-FFF2-40B4-BE49-F238E27FC236}">
                  <a16:creationId xmlns:a16="http://schemas.microsoft.com/office/drawing/2014/main" id="{23BB3653-1AC5-35FA-B95D-D33FEBA71687}"/>
                </a:ext>
              </a:extLst>
            </p:cNvPr>
            <p:cNvSpPr txBox="1"/>
            <p:nvPr userDrawn="1"/>
          </p:nvSpPr>
          <p:spPr>
            <a:xfrm>
              <a:off x="8301460" y="4874247"/>
              <a:ext cx="3007519" cy="374787"/>
            </a:xfrm>
            <a:prstGeom prst="rect">
              <a:avLst/>
            </a:prstGeom>
            <a:noFill/>
          </p:spPr>
          <p:txBody>
            <a:bodyPr wrap="square" anchor="ctr">
              <a:spAutoFit/>
            </a:bodyPr>
            <a:lstStyle/>
            <a:p>
              <a:pPr>
                <a:lnSpc>
                  <a:spcPct val="100000"/>
                </a:lnSpc>
              </a:pPr>
              <a:r>
                <a:rPr lang="en-US" sz="1600" b="1" dirty="0">
                  <a:solidFill>
                    <a:srgbClr val="FFFFFF"/>
                  </a:solidFill>
                  <a:latin typeface="+mn-lt"/>
                  <a:ea typeface="Open Sans" panose="020B0606030504020204" pitchFamily="34" charset="0"/>
                  <a:cs typeface="Open Sans" panose="020B0606030504020204" pitchFamily="34" charset="0"/>
                </a:rPr>
                <a:t>+44 (0) 1925 933 744</a:t>
              </a:r>
              <a:endParaRPr lang="en-US" sz="1800" b="1" dirty="0">
                <a:latin typeface="+mn-lt"/>
              </a:endParaRPr>
            </a:p>
          </p:txBody>
        </p:sp>
        <p:sp>
          <p:nvSpPr>
            <p:cNvPr id="16" name="TextBox 15">
              <a:extLst>
                <a:ext uri="{FF2B5EF4-FFF2-40B4-BE49-F238E27FC236}">
                  <a16:creationId xmlns:a16="http://schemas.microsoft.com/office/drawing/2014/main" id="{62B3155E-7471-5CF4-A1F4-0793975AA227}"/>
                </a:ext>
              </a:extLst>
            </p:cNvPr>
            <p:cNvSpPr txBox="1"/>
            <p:nvPr userDrawn="1"/>
          </p:nvSpPr>
          <p:spPr>
            <a:xfrm>
              <a:off x="8301460" y="5385403"/>
              <a:ext cx="3850482" cy="374786"/>
            </a:xfrm>
            <a:prstGeom prst="rect">
              <a:avLst/>
            </a:prstGeom>
            <a:noFill/>
          </p:spPr>
          <p:txBody>
            <a:bodyPr wrap="square" anchor="ctr">
              <a:spAutoFit/>
            </a:bodyPr>
            <a:lstStyle/>
            <a:p>
              <a:pPr>
                <a:lnSpc>
                  <a:spcPct val="100000"/>
                </a:lnSpc>
                <a:spcAft>
                  <a:spcPts val="800"/>
                </a:spcAft>
              </a:pPr>
              <a:r>
                <a:rPr lang="en-US" sz="1600" b="1" dirty="0">
                  <a:solidFill>
                    <a:srgbClr val="FFFFFF"/>
                  </a:solidFill>
                  <a:latin typeface="+mn-lt"/>
                  <a:ea typeface="Open Sans" panose="020B0606030504020204" pitchFamily="34" charset="0"/>
                  <a:cs typeface="Open Sans" panose="020B0606030504020204" pitchFamily="34" charset="0"/>
                </a:rPr>
                <a:t>customers@uknnl.com</a:t>
              </a:r>
            </a:p>
          </p:txBody>
        </p:sp>
        <p:sp>
          <p:nvSpPr>
            <p:cNvPr id="18" name="TextBox 17">
              <a:extLst>
                <a:ext uri="{FF2B5EF4-FFF2-40B4-BE49-F238E27FC236}">
                  <a16:creationId xmlns:a16="http://schemas.microsoft.com/office/drawing/2014/main" id="{4DBEE9AF-BD19-019B-E9D2-8C21821AD02A}"/>
                </a:ext>
              </a:extLst>
            </p:cNvPr>
            <p:cNvSpPr txBox="1"/>
            <p:nvPr userDrawn="1"/>
          </p:nvSpPr>
          <p:spPr>
            <a:xfrm>
              <a:off x="8301460" y="5910762"/>
              <a:ext cx="3161284" cy="374786"/>
            </a:xfrm>
            <a:prstGeom prst="rect">
              <a:avLst/>
            </a:prstGeom>
            <a:noFill/>
          </p:spPr>
          <p:txBody>
            <a:bodyPr wrap="square" anchor="ctr">
              <a:spAutoFit/>
            </a:bodyPr>
            <a:lstStyle/>
            <a:p>
              <a:pPr>
                <a:lnSpc>
                  <a:spcPct val="100000"/>
                </a:lnSpc>
              </a:pPr>
              <a:r>
                <a:rPr lang="en-US" sz="1600" b="1" dirty="0">
                  <a:solidFill>
                    <a:srgbClr val="FFFFFF"/>
                  </a:solidFill>
                  <a:latin typeface="+mn-lt"/>
                  <a:ea typeface="Open Sans" panose="020B0606030504020204" pitchFamily="34" charset="0"/>
                  <a:cs typeface="Open Sans" panose="020B0606030504020204" pitchFamily="34" charset="0"/>
                </a:rPr>
                <a:t>www.nnl.co.uk</a:t>
              </a:r>
            </a:p>
          </p:txBody>
        </p:sp>
      </p:grpSp>
      <p:sp>
        <p:nvSpPr>
          <p:cNvPr id="13" name="Footer Placeholder 12">
            <a:extLst>
              <a:ext uri="{FF2B5EF4-FFF2-40B4-BE49-F238E27FC236}">
                <a16:creationId xmlns:a16="http://schemas.microsoft.com/office/drawing/2014/main" id="{8CD840EA-ABCA-0095-E68A-AFD6C2DC56CE}"/>
              </a:ext>
            </a:extLst>
          </p:cNvPr>
          <p:cNvSpPr>
            <a:spLocks noGrp="1"/>
          </p:cNvSpPr>
          <p:nvPr>
            <p:ph type="ftr" sz="quarter" idx="10"/>
          </p:nvPr>
        </p:nvSpPr>
        <p:spPr/>
        <p:txBody>
          <a:bodyPr/>
          <a:lstStyle/>
          <a:p>
            <a:r>
              <a:rPr lang="en-US"/>
              <a:t>Not protectively marked</a:t>
            </a:r>
            <a:endParaRPr lang="en-US" dirty="0"/>
          </a:p>
        </p:txBody>
      </p:sp>
    </p:spTree>
    <p:extLst>
      <p:ext uri="{BB962C8B-B14F-4D97-AF65-F5344CB8AC3E}">
        <p14:creationId xmlns:p14="http://schemas.microsoft.com/office/powerpoint/2010/main" val="309146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383117" y="368320"/>
            <a:ext cx="11425767" cy="114086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Bitter"/>
              <a:buNone/>
              <a:defRPr sz="2400" b="1" i="0" u="none" strike="noStrike" cap="none">
                <a:solidFill>
                  <a:schemeClr val="dk1"/>
                </a:solidFill>
                <a:latin typeface="Bitter"/>
                <a:ea typeface="Bitter"/>
                <a:cs typeface="Bitter"/>
                <a:sym typeface="Bit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 name="Footer Placeholder 1">
            <a:extLst>
              <a:ext uri="{FF2B5EF4-FFF2-40B4-BE49-F238E27FC236}">
                <a16:creationId xmlns:a16="http://schemas.microsoft.com/office/drawing/2014/main" id="{A58178F3-9EB5-7B49-BC5F-3EAB17A3B94D}"/>
              </a:ext>
            </a:extLst>
          </p:cNvPr>
          <p:cNvSpPr>
            <a:spLocks noGrp="1"/>
          </p:cNvSpPr>
          <p:nvPr>
            <p:ph type="ftr" sz="quarter" idx="3"/>
          </p:nvPr>
        </p:nvSpPr>
        <p:spPr>
          <a:xfrm>
            <a:off x="383117" y="6572065"/>
            <a:ext cx="9229806" cy="191201"/>
          </a:xfrm>
          <a:prstGeom prst="rect">
            <a:avLst/>
          </a:prstGeom>
        </p:spPr>
        <p:txBody>
          <a:bodyPr vert="horz" lIns="0" tIns="0" rIns="0" bIns="0" rtlCol="0" anchor="ctr" anchorCtr="0"/>
          <a:lstStyle>
            <a:lvl1pPr algn="l">
              <a:defRPr sz="800" b="1">
                <a:solidFill>
                  <a:schemeClr val="tx1"/>
                </a:solidFill>
                <a:latin typeface="+mn-lt"/>
                <a:ea typeface="Open Sans" panose="020B0606030504020204" pitchFamily="34" charset="0"/>
                <a:cs typeface="Open Sans" panose="020B0606030504020204" pitchFamily="34" charset="0"/>
              </a:defRPr>
            </a:lvl1pPr>
          </a:lstStyle>
          <a:p>
            <a:r>
              <a:rPr lang="en-US"/>
              <a:t>Not protectively marked</a:t>
            </a:r>
            <a:endParaRPr lang="en-US" dirty="0"/>
          </a:p>
        </p:txBody>
      </p:sp>
      <p:sp>
        <p:nvSpPr>
          <p:cNvPr id="3" name="Text Placeholder 2">
            <a:extLst>
              <a:ext uri="{FF2B5EF4-FFF2-40B4-BE49-F238E27FC236}">
                <a16:creationId xmlns:a16="http://schemas.microsoft.com/office/drawing/2014/main" id="{545EF4C2-7325-2C48-817E-15EEE2750112}"/>
              </a:ext>
            </a:extLst>
          </p:cNvPr>
          <p:cNvSpPr>
            <a:spLocks noGrp="1"/>
          </p:cNvSpPr>
          <p:nvPr>
            <p:ph type="body" idx="1"/>
          </p:nvPr>
        </p:nvSpPr>
        <p:spPr>
          <a:xfrm>
            <a:off x="383116" y="1715848"/>
            <a:ext cx="10515600" cy="4349749"/>
          </a:xfrm>
          <a:prstGeom prst="rect">
            <a:avLst/>
          </a:prstGeom>
        </p:spPr>
        <p:txBody>
          <a:bodyPr vert="horz" lIns="0" tIns="45720" rIns="91440" bIns="45720" rtlCol="0">
            <a:noAutofit/>
          </a:bodyPr>
          <a:lstStyle/>
          <a:p>
            <a:pPr lvl="0"/>
            <a:r>
              <a:rPr lang="en-GB" dirty="0"/>
              <a:t>Click to edit Master text styles</a:t>
            </a:r>
          </a:p>
        </p:txBody>
      </p:sp>
      <p:sp>
        <p:nvSpPr>
          <p:cNvPr id="5" name="Footer Placeholder 1">
            <a:extLst>
              <a:ext uri="{FF2B5EF4-FFF2-40B4-BE49-F238E27FC236}">
                <a16:creationId xmlns:a16="http://schemas.microsoft.com/office/drawing/2014/main" id="{EC99A29C-9BD1-DFC2-9952-FB4896ED30FE}"/>
              </a:ext>
            </a:extLst>
          </p:cNvPr>
          <p:cNvSpPr txBox="1">
            <a:spLocks/>
          </p:cNvSpPr>
          <p:nvPr userDrawn="1"/>
        </p:nvSpPr>
        <p:spPr>
          <a:xfrm>
            <a:off x="9706232" y="6484574"/>
            <a:ext cx="2195961" cy="366183"/>
          </a:xfrm>
          <a:prstGeom prst="rect">
            <a:avLst/>
          </a:prstGeom>
        </p:spPr>
        <p:txBody>
          <a:bodyPr vert="horz" lIns="91440" tIns="45720" rIns="91440" bIns="45720" rtlCol="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8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Open Sans"/>
              <a:buNone/>
              <a:tabLst/>
              <a:defRPr/>
            </a:pPr>
            <a:r>
              <a:rPr lang="en-US" dirty="0">
                <a:latin typeface="+mn-lt"/>
              </a:rPr>
              <a:t>National Nuclear Laboratory   </a:t>
            </a:r>
            <a:fld id="{00000000-1234-1234-1234-123412341234}" type="slidenum">
              <a:rPr lang="en-GB" sz="800" b="1" i="0" u="none" strike="noStrike" cap="none" smtClean="0">
                <a:solidFill>
                  <a:schemeClr val="dk1"/>
                </a:solidFill>
                <a:latin typeface="+mn-lt"/>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 typeface="Open Sans"/>
                <a:buNone/>
                <a:tabLst/>
                <a:defRPr/>
              </a:pPr>
              <a:t>‹#›</a:t>
            </a:fld>
            <a:r>
              <a:rPr lang="en-US" dirty="0">
                <a:latin typeface="+mn-lt"/>
              </a:rPr>
              <a:t>  </a:t>
            </a:r>
          </a:p>
        </p:txBody>
      </p:sp>
    </p:spTree>
  </p:cSld>
  <p:clrMap bg1="lt1" tx1="dk1" bg2="dk2" tx2="lt2" accent1="accent1" accent2="accent2" accent3="accent3" accent4="accent4" accent5="accent5" accent6="accent6" hlink="hlink" folHlink="folHlink"/>
  <p:sldLayoutIdLst>
    <p:sldLayoutId id="2147483649" r:id="rId1"/>
    <p:sldLayoutId id="2147483668" r:id="rId2"/>
    <p:sldLayoutId id="2147483676" r:id="rId3"/>
    <p:sldLayoutId id="2147483674" r:id="rId4"/>
    <p:sldLayoutId id="2147483673" r:id="rId5"/>
    <p:sldLayoutId id="2147483670" r:id="rId6"/>
    <p:sldLayoutId id="2147483671" r:id="rId7"/>
    <p:sldLayoutId id="2147483675" r:id="rId8"/>
    <p:sldLayoutId id="2147483672" r:id="rId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mj-lt"/>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titleStyle>
    <p:body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1"/>
        </a:buClr>
        <a:buFont typeface="Arial" panose="020B0604020202020204" pitchFamily="34" charset="0"/>
        <a:buNone/>
        <a:tabLst/>
        <a:defRPr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otherStyle>
  </p:txStyles>
  <p:extLst>
    <p:ext uri="{27BBF7A9-308A-43DC-89C8-2F10F3537804}">
      <p15:sldGuideLst xmlns:p15="http://schemas.microsoft.com/office/powerpoint/2012/main">
        <p15:guide id="1" orient="horz" pos="3369" userDrawn="1">
          <p15:clr>
            <a:srgbClr val="F26B43"/>
          </p15:clr>
        </p15:guide>
        <p15:guide id="2" pos="3871" userDrawn="1">
          <p15:clr>
            <a:srgbClr val="F26B43"/>
          </p15:clr>
        </p15:guide>
        <p15:guide id="3" pos="241" userDrawn="1">
          <p15:clr>
            <a:srgbClr val="F26B43"/>
          </p15:clr>
        </p15:guide>
        <p15:guide id="4" pos="3809" userDrawn="1">
          <p15:clr>
            <a:srgbClr val="F26B43"/>
          </p15:clr>
        </p15:guide>
        <p15:guide id="5" pos="5020" userDrawn="1">
          <p15:clr>
            <a:srgbClr val="F26B43"/>
          </p15:clr>
        </p15:guide>
        <p15:guide id="6" pos="5080" userDrawn="1">
          <p15:clr>
            <a:srgbClr val="F26B43"/>
          </p15:clr>
        </p15:guide>
        <p15:guide id="7" orient="horz" pos="1797" userDrawn="1">
          <p15:clr>
            <a:srgbClr val="F26B43"/>
          </p15:clr>
        </p15:guide>
        <p15:guide id="8" pos="6229" userDrawn="1">
          <p15:clr>
            <a:srgbClr val="F26B43"/>
          </p15:clr>
        </p15:guide>
        <p15:guide id="9" pos="6289" userDrawn="1">
          <p15:clr>
            <a:srgbClr val="F26B43"/>
          </p15:clr>
        </p15:guide>
        <p15:guide id="10" pos="7439" userDrawn="1">
          <p15:clr>
            <a:srgbClr val="F26B43"/>
          </p15:clr>
        </p15:guide>
        <p15:guide id="11" pos="2660" userDrawn="1">
          <p15:clr>
            <a:srgbClr val="F26B43"/>
          </p15:clr>
        </p15:guide>
        <p15:guide id="12" pos="2600" userDrawn="1">
          <p15:clr>
            <a:srgbClr val="F26B43"/>
          </p15:clr>
        </p15:guide>
        <p15:guide id="13" pos="1451" userDrawn="1">
          <p15:clr>
            <a:srgbClr val="F26B43"/>
          </p15:clr>
        </p15:guide>
        <p15:guide id="14" pos="1391" userDrawn="1">
          <p15:clr>
            <a:srgbClr val="F26B43"/>
          </p15:clr>
        </p15:guide>
        <p15:guide id="15" orient="horz" pos="2523" userDrawn="1">
          <p15:clr>
            <a:srgbClr val="F26B43"/>
          </p15:clr>
        </p15:guide>
        <p15:guide id="16" orient="horz" pos="1736" userDrawn="1">
          <p15:clr>
            <a:srgbClr val="F26B43"/>
          </p15:clr>
        </p15:guide>
        <p15:guide id="17" orient="horz" pos="1011" userDrawn="1">
          <p15:clr>
            <a:srgbClr val="F26B43"/>
          </p15:clr>
        </p15:guide>
        <p15:guide id="18" orient="horz" pos="2584" userDrawn="1">
          <p15:clr>
            <a:srgbClr val="F26B43"/>
          </p15:clr>
        </p15:guide>
        <p15:guide id="19" orient="horz" pos="3309" userDrawn="1">
          <p15:clr>
            <a:srgbClr val="F26B43"/>
          </p15:clr>
        </p15:guide>
        <p15:guide id="20" orient="horz" pos="951" userDrawn="1">
          <p15:clr>
            <a:srgbClr val="F26B43"/>
          </p15:clr>
        </p15:guide>
        <p15:guide id="21" orient="horz" pos="225" userDrawn="1">
          <p15:clr>
            <a:srgbClr val="F26B43"/>
          </p15:clr>
        </p15:guide>
        <p15:guide id="22" orient="horz" pos="40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176" y="-2381"/>
            <a:ext cx="12201600" cy="108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GB" sz="1867"/>
          </a:p>
        </p:txBody>
      </p:sp>
      <p:sp>
        <p:nvSpPr>
          <p:cNvPr id="6159" name="Title Placeholder 1"/>
          <p:cNvSpPr>
            <a:spLocks noGrp="1"/>
          </p:cNvSpPr>
          <p:nvPr>
            <p:ph type="title"/>
          </p:nvPr>
        </p:nvSpPr>
        <p:spPr bwMode="auto">
          <a:xfrm>
            <a:off x="584202" y="-2381"/>
            <a:ext cx="7914217" cy="108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normAutofit/>
          </a:bodyPr>
          <a:lstStyle/>
          <a:p>
            <a:pPr lvl="0"/>
            <a:r>
              <a:rPr lang="en-GB" altLang="en-US" dirty="0"/>
              <a:t>Click to edit Master title style</a:t>
            </a:r>
            <a:endParaRPr lang="en-US" altLang="en-US" dirty="0"/>
          </a:p>
        </p:txBody>
      </p:sp>
      <p:sp>
        <p:nvSpPr>
          <p:cNvPr id="4" name="Date Placeholder 3"/>
          <p:cNvSpPr>
            <a:spLocks noGrp="1"/>
          </p:cNvSpPr>
          <p:nvPr>
            <p:ph type="dt" sz="half" idx="2"/>
          </p:nvPr>
        </p:nvSpPr>
        <p:spPr>
          <a:xfrm>
            <a:off x="8498419" y="6473827"/>
            <a:ext cx="2844800" cy="238125"/>
          </a:xfrm>
          <a:prstGeom prst="rect">
            <a:avLst/>
          </a:prstGeom>
        </p:spPr>
        <p:txBody>
          <a:bodyPr vert="horz" wrap="square" lIns="91429" tIns="45715" rIns="91429" bIns="45715" numCol="1" anchor="ctr" anchorCtr="0" compatLnSpc="1">
            <a:prstTxWarp prst="textNoShape">
              <a:avLst/>
            </a:prstTxWarp>
          </a:bodyPr>
          <a:lstStyle>
            <a:lvl1pPr algn="r">
              <a:defRPr sz="1000">
                <a:solidFill>
                  <a:srgbClr val="898989"/>
                </a:solidFill>
                <a:latin typeface="+mn-lt"/>
              </a:defRPr>
            </a:lvl1pPr>
          </a:lstStyle>
          <a:p>
            <a:fld id="{38389266-6862-4CA9-9CD4-527CC90AEA74}" type="datetime1">
              <a:rPr lang="en-GB" altLang="en-US" smtClean="0"/>
              <a:t>08/11/2024</a:t>
            </a:fld>
            <a:endParaRPr lang="en-US" altLang="en-US" dirty="0"/>
          </a:p>
        </p:txBody>
      </p:sp>
      <p:sp>
        <p:nvSpPr>
          <p:cNvPr id="6" name="Slide Number Placeholder 5"/>
          <p:cNvSpPr>
            <a:spLocks noGrp="1"/>
          </p:cNvSpPr>
          <p:nvPr>
            <p:ph type="sldNum" sz="quarter" idx="4"/>
          </p:nvPr>
        </p:nvSpPr>
        <p:spPr>
          <a:xfrm>
            <a:off x="596900" y="6473827"/>
            <a:ext cx="2844800" cy="238125"/>
          </a:xfrm>
          <a:prstGeom prst="rect">
            <a:avLst/>
          </a:prstGeom>
        </p:spPr>
        <p:txBody>
          <a:bodyPr vert="horz" wrap="square" lIns="91429" tIns="45715" rIns="91429" bIns="45715" numCol="1" anchor="ctr" anchorCtr="0" compatLnSpc="1">
            <a:prstTxWarp prst="textNoShape">
              <a:avLst/>
            </a:prstTxWarp>
          </a:bodyPr>
          <a:lstStyle>
            <a:lvl1pPr>
              <a:defRPr sz="1000">
                <a:solidFill>
                  <a:srgbClr val="898989"/>
                </a:solidFill>
                <a:latin typeface="+mn-lt"/>
              </a:defRPr>
            </a:lvl1pPr>
          </a:lstStyle>
          <a:p>
            <a:fld id="{866EAC44-5DA5-45D1-8872-2CCD040B5C90}" type="slidenum">
              <a:rPr lang="en-GB" altLang="en-US" smtClean="0"/>
              <a:t>‹#›</a:t>
            </a:fld>
            <a:endParaRPr lang="en-GB" altLang="en-US" dirty="0"/>
          </a:p>
        </p:txBody>
      </p:sp>
      <p:pic>
        <p:nvPicPr>
          <p:cNvPr id="8" name="Picture 11" descr="NNL Logo Whit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14836" y="214315"/>
            <a:ext cx="299508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11394018" y="6392863"/>
            <a:ext cx="228601" cy="1714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fontAlgn="auto">
              <a:spcBef>
                <a:spcPts val="0"/>
              </a:spcBef>
              <a:spcAft>
                <a:spcPts val="0"/>
              </a:spcAft>
              <a:defRPr/>
            </a:pPr>
            <a:endParaRPr lang="en-US" sz="1867" dirty="0"/>
          </a:p>
        </p:txBody>
      </p:sp>
      <p:cxnSp>
        <p:nvCxnSpPr>
          <p:cNvPr id="11" name="Straight Connector 10"/>
          <p:cNvCxnSpPr/>
          <p:nvPr/>
        </p:nvCxnSpPr>
        <p:spPr>
          <a:xfrm>
            <a:off x="609603" y="6483350"/>
            <a:ext cx="110109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25618591"/>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p:txStyles>
    <p:titleStyle>
      <a:lvl1pPr algn="l" defTabSz="457145" rtl="0" fontAlgn="base">
        <a:spcBef>
          <a:spcPct val="0"/>
        </a:spcBef>
        <a:spcAft>
          <a:spcPct val="0"/>
        </a:spcAft>
        <a:defRPr sz="2600" kern="1200" baseline="0">
          <a:solidFill>
            <a:schemeClr val="bg2"/>
          </a:solidFill>
          <a:latin typeface="+mj-lt"/>
          <a:ea typeface="+mj-ea"/>
          <a:cs typeface="+mj-cs"/>
        </a:defRPr>
      </a:lvl1pPr>
      <a:lvl2pPr algn="l" defTabSz="457145" rtl="0" fontAlgn="base">
        <a:spcBef>
          <a:spcPct val="0"/>
        </a:spcBef>
        <a:spcAft>
          <a:spcPct val="0"/>
        </a:spcAft>
        <a:defRPr sz="2600">
          <a:solidFill>
            <a:schemeClr val="bg1"/>
          </a:solidFill>
          <a:latin typeface="Verdana" pitchFamily="34" charset="0"/>
        </a:defRPr>
      </a:lvl2pPr>
      <a:lvl3pPr algn="l" defTabSz="457145" rtl="0" fontAlgn="base">
        <a:spcBef>
          <a:spcPct val="0"/>
        </a:spcBef>
        <a:spcAft>
          <a:spcPct val="0"/>
        </a:spcAft>
        <a:defRPr sz="2600">
          <a:solidFill>
            <a:schemeClr val="bg1"/>
          </a:solidFill>
          <a:latin typeface="Verdana" pitchFamily="34" charset="0"/>
        </a:defRPr>
      </a:lvl3pPr>
      <a:lvl4pPr algn="l" defTabSz="457145" rtl="0" fontAlgn="base">
        <a:spcBef>
          <a:spcPct val="0"/>
        </a:spcBef>
        <a:spcAft>
          <a:spcPct val="0"/>
        </a:spcAft>
        <a:defRPr sz="2600">
          <a:solidFill>
            <a:schemeClr val="bg1"/>
          </a:solidFill>
          <a:latin typeface="Verdana" pitchFamily="34" charset="0"/>
        </a:defRPr>
      </a:lvl4pPr>
      <a:lvl5pPr algn="l" defTabSz="457145" rtl="0" fontAlgn="base">
        <a:spcBef>
          <a:spcPct val="0"/>
        </a:spcBef>
        <a:spcAft>
          <a:spcPct val="0"/>
        </a:spcAft>
        <a:defRPr sz="2600">
          <a:solidFill>
            <a:schemeClr val="bg1"/>
          </a:solidFill>
          <a:latin typeface="Verdana" pitchFamily="34" charset="0"/>
        </a:defRPr>
      </a:lvl5pPr>
      <a:lvl6pPr marL="457145" algn="l" defTabSz="457145" rtl="0" fontAlgn="base">
        <a:spcBef>
          <a:spcPct val="0"/>
        </a:spcBef>
        <a:spcAft>
          <a:spcPct val="0"/>
        </a:spcAft>
        <a:defRPr sz="2600">
          <a:solidFill>
            <a:schemeClr val="bg1"/>
          </a:solidFill>
          <a:latin typeface="Verdana" pitchFamily="34" charset="0"/>
        </a:defRPr>
      </a:lvl6pPr>
      <a:lvl7pPr marL="914290" algn="l" defTabSz="457145" rtl="0" fontAlgn="base">
        <a:spcBef>
          <a:spcPct val="0"/>
        </a:spcBef>
        <a:spcAft>
          <a:spcPct val="0"/>
        </a:spcAft>
        <a:defRPr sz="2600">
          <a:solidFill>
            <a:schemeClr val="bg1"/>
          </a:solidFill>
          <a:latin typeface="Verdana" pitchFamily="34" charset="0"/>
        </a:defRPr>
      </a:lvl7pPr>
      <a:lvl8pPr marL="1371435" algn="l" defTabSz="457145" rtl="0" fontAlgn="base">
        <a:spcBef>
          <a:spcPct val="0"/>
        </a:spcBef>
        <a:spcAft>
          <a:spcPct val="0"/>
        </a:spcAft>
        <a:defRPr sz="2600">
          <a:solidFill>
            <a:schemeClr val="bg1"/>
          </a:solidFill>
          <a:latin typeface="Verdana" pitchFamily="34" charset="0"/>
        </a:defRPr>
      </a:lvl8pPr>
      <a:lvl9pPr marL="1828581" algn="l" defTabSz="457145" rtl="0" fontAlgn="base">
        <a:spcBef>
          <a:spcPct val="0"/>
        </a:spcBef>
        <a:spcAft>
          <a:spcPct val="0"/>
        </a:spcAft>
        <a:defRPr sz="2600">
          <a:solidFill>
            <a:schemeClr val="bg1"/>
          </a:solidFill>
          <a:latin typeface="Verdana" pitchFamily="34" charset="0"/>
        </a:defRPr>
      </a:lvl9pPr>
    </p:titleStyle>
    <p:bodyStyle>
      <a:lvl1pPr marL="179366" indent="-179366" algn="l" defTabSz="457145" rtl="0" fontAlgn="base">
        <a:spcBef>
          <a:spcPct val="20000"/>
        </a:spcBef>
        <a:spcAft>
          <a:spcPct val="0"/>
        </a:spcAft>
        <a:buClr>
          <a:schemeClr val="bg1"/>
        </a:buClr>
        <a:buFont typeface="Arial" charset="0"/>
        <a:buChar char="•"/>
        <a:defRPr sz="2400" kern="1200" baseline="0">
          <a:solidFill>
            <a:schemeClr val="tx1"/>
          </a:solidFill>
          <a:latin typeface="+mn-lt"/>
          <a:ea typeface="+mn-ea"/>
          <a:cs typeface="+mn-cs"/>
        </a:defRPr>
      </a:lvl1pPr>
      <a:lvl2pPr marL="357145" indent="-177779" algn="l" defTabSz="457145" rtl="0" fontAlgn="base">
        <a:spcBef>
          <a:spcPct val="20000"/>
        </a:spcBef>
        <a:spcAft>
          <a:spcPct val="0"/>
        </a:spcAft>
        <a:buClr>
          <a:schemeClr val="bg1"/>
        </a:buClr>
        <a:buFont typeface="Wingdings" panose="05000000000000000000" pitchFamily="2" charset="2"/>
        <a:buChar char="«"/>
        <a:defRPr sz="2000" kern="1200" baseline="0">
          <a:solidFill>
            <a:schemeClr val="tx1"/>
          </a:solidFill>
          <a:latin typeface="+mn-lt"/>
          <a:ea typeface="+mn-ea"/>
          <a:cs typeface="+mn-cs"/>
        </a:defRPr>
      </a:lvl2pPr>
      <a:lvl3pPr marL="536511" indent="-179366" algn="l" defTabSz="457145" rtl="0" fontAlgn="base">
        <a:spcBef>
          <a:spcPct val="20000"/>
        </a:spcBef>
        <a:spcAft>
          <a:spcPct val="0"/>
        </a:spcAft>
        <a:buClr>
          <a:schemeClr val="bg1"/>
        </a:buClr>
        <a:buFont typeface="Wingdings" panose="05000000000000000000" pitchFamily="2" charset="2"/>
        <a:buChar char="v"/>
        <a:defRPr kern="1200" baseline="0">
          <a:solidFill>
            <a:schemeClr val="tx1"/>
          </a:solidFill>
          <a:latin typeface="Verdana" panose="020B0604030504040204" pitchFamily="34" charset="0"/>
          <a:ea typeface="+mn-ea"/>
          <a:cs typeface="+mn-cs"/>
        </a:defRPr>
      </a:lvl3pPr>
      <a:lvl4pPr marL="714289" indent="-177779" algn="l" defTabSz="457145" rtl="0" fontAlgn="base">
        <a:spcBef>
          <a:spcPct val="20000"/>
        </a:spcBef>
        <a:spcAft>
          <a:spcPct val="0"/>
        </a:spcAft>
        <a:buClr>
          <a:schemeClr val="bg1"/>
        </a:buClr>
        <a:buFont typeface="Wingdings" panose="05000000000000000000" pitchFamily="2" charset="2"/>
        <a:buChar char="Ø"/>
        <a:defRPr sz="1600" kern="1200" baseline="0">
          <a:solidFill>
            <a:schemeClr val="tx1"/>
          </a:solidFill>
          <a:latin typeface="Verdana" panose="020B0604030504040204" pitchFamily="34" charset="0"/>
          <a:ea typeface="+mn-ea"/>
          <a:cs typeface="+mn-cs"/>
        </a:defRPr>
      </a:lvl4pPr>
      <a:lvl5pPr marL="2057153" indent="-228573" algn="l" defTabSz="457145" rtl="0" fontAlgn="base">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oecd-nea.org/dbdata/hprl/index.html"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customXml" Target="../ink/ink5.xml"/><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customXml" Target="../ink/ink7.xml"/><Relationship Id="rId1" Type="http://schemas.openxmlformats.org/officeDocument/2006/relationships/slideLayout" Target="../slideLayouts/slideLayout8.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4.png"/><Relationship Id="rId1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2.png"/><Relationship Id="rId12" Type="http://schemas.openxmlformats.org/officeDocument/2006/relationships/customXml" Target="../ink/ink12.xml"/><Relationship Id="rId17"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customXml" Target="../ink/ink14.xml"/><Relationship Id="rId1" Type="http://schemas.openxmlformats.org/officeDocument/2006/relationships/slideLayout" Target="../slideLayouts/slideLayout8.xml"/><Relationship Id="rId6" Type="http://schemas.openxmlformats.org/officeDocument/2006/relationships/customXml" Target="../ink/ink9.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23.png"/><Relationship Id="rId14" Type="http://schemas.openxmlformats.org/officeDocument/2006/relationships/customXml" Target="../ink/ink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E2F8-4A83-0749-388E-1CBA9DDF033E}"/>
              </a:ext>
            </a:extLst>
          </p:cNvPr>
          <p:cNvSpPr>
            <a:spLocks noGrp="1"/>
          </p:cNvSpPr>
          <p:nvPr>
            <p:ph type="ctrTitle"/>
          </p:nvPr>
        </p:nvSpPr>
        <p:spPr/>
        <p:txBody>
          <a:bodyPr/>
          <a:lstStyle/>
          <a:p>
            <a:r>
              <a:rPr lang="en-GB" sz="2800" dirty="0"/>
              <a:t>Technical Session 2 – Nuclear Data</a:t>
            </a:r>
            <a:br>
              <a:rPr lang="en-GB" sz="2800" dirty="0"/>
            </a:br>
            <a:endParaRPr lang="en-GB" sz="2800" dirty="0"/>
          </a:p>
        </p:txBody>
      </p:sp>
      <p:sp>
        <p:nvSpPr>
          <p:cNvPr id="3" name="Subtitle 2">
            <a:extLst>
              <a:ext uri="{FF2B5EF4-FFF2-40B4-BE49-F238E27FC236}">
                <a16:creationId xmlns:a16="http://schemas.microsoft.com/office/drawing/2014/main" id="{00F8B05C-C874-61CC-2297-E93A6D7B7983}"/>
              </a:ext>
            </a:extLst>
          </p:cNvPr>
          <p:cNvSpPr>
            <a:spLocks noGrp="1"/>
          </p:cNvSpPr>
          <p:nvPr>
            <p:ph type="subTitle" idx="1"/>
          </p:nvPr>
        </p:nvSpPr>
        <p:spPr>
          <a:xfrm>
            <a:off x="383115" y="4315103"/>
            <a:ext cx="8035328" cy="2114876"/>
          </a:xfrm>
        </p:spPr>
        <p:txBody>
          <a:bodyPr/>
          <a:lstStyle/>
          <a:p>
            <a:r>
              <a:rPr lang="en-GB" dirty="0"/>
              <a:t>Dr Robert Mills </a:t>
            </a:r>
            <a:br>
              <a:rPr lang="en-GB" dirty="0"/>
            </a:br>
            <a:r>
              <a:rPr lang="en-GB" dirty="0"/>
              <a:t>Senior Nuclear Physicist, </a:t>
            </a:r>
            <a:br>
              <a:rPr lang="en-GB" dirty="0"/>
            </a:br>
            <a:r>
              <a:rPr lang="en-GB" dirty="0"/>
              <a:t>Nuclear and Reactor Physics Team</a:t>
            </a:r>
          </a:p>
        </p:txBody>
      </p:sp>
      <p:sp>
        <p:nvSpPr>
          <p:cNvPr id="4" name="Picture Placeholder 3">
            <a:extLst>
              <a:ext uri="{FF2B5EF4-FFF2-40B4-BE49-F238E27FC236}">
                <a16:creationId xmlns:a16="http://schemas.microsoft.com/office/drawing/2014/main" id="{C2491A50-641A-EBD7-8314-AAF9B88EDB1F}"/>
              </a:ext>
            </a:extLst>
          </p:cNvPr>
          <p:cNvSpPr>
            <a:spLocks noGrp="1"/>
          </p:cNvSpPr>
          <p:nvPr>
            <p:ph type="pic" sz="quarter" idx="11"/>
          </p:nvPr>
        </p:nvSpPr>
        <p:spPr/>
        <p:txBody>
          <a:bodyPr/>
          <a:lstStyle/>
          <a:p>
            <a:endParaRPr lang="en-GB"/>
          </a:p>
        </p:txBody>
      </p:sp>
    </p:spTree>
    <p:extLst>
      <p:ext uri="{BB962C8B-B14F-4D97-AF65-F5344CB8AC3E}">
        <p14:creationId xmlns:p14="http://schemas.microsoft.com/office/powerpoint/2010/main" val="208733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97AC-2E05-BDAB-882A-0452FB36B2E6}"/>
              </a:ext>
            </a:extLst>
          </p:cNvPr>
          <p:cNvSpPr>
            <a:spLocks noGrp="1"/>
          </p:cNvSpPr>
          <p:nvPr>
            <p:ph type="ctrTitle"/>
          </p:nvPr>
        </p:nvSpPr>
        <p:spPr/>
        <p:txBody>
          <a:bodyPr/>
          <a:lstStyle/>
          <a:p>
            <a:r>
              <a:rPr lang="en-GB" dirty="0"/>
              <a:t>Nuclear Data</a:t>
            </a:r>
          </a:p>
        </p:txBody>
      </p:sp>
      <p:sp>
        <p:nvSpPr>
          <p:cNvPr id="3" name="Subtitle 2">
            <a:extLst>
              <a:ext uri="{FF2B5EF4-FFF2-40B4-BE49-F238E27FC236}">
                <a16:creationId xmlns:a16="http://schemas.microsoft.com/office/drawing/2014/main" id="{49AF3D8D-79FE-C1BC-D2C2-44E8121277CA}"/>
              </a:ext>
            </a:extLst>
          </p:cNvPr>
          <p:cNvSpPr>
            <a:spLocks noGrp="1"/>
          </p:cNvSpPr>
          <p:nvPr>
            <p:ph type="subTitle" idx="1"/>
          </p:nvPr>
        </p:nvSpPr>
        <p:spPr/>
        <p:txBody>
          <a:bodyPr/>
          <a:lstStyle/>
          <a:p>
            <a:r>
              <a:rPr lang="en-GB" dirty="0"/>
              <a:t>Major Projects and </a:t>
            </a:r>
            <a:br>
              <a:rPr lang="en-GB" dirty="0"/>
            </a:br>
            <a:r>
              <a:rPr lang="en-GB" dirty="0"/>
              <a:t>development work</a:t>
            </a:r>
          </a:p>
        </p:txBody>
      </p:sp>
      <p:sp>
        <p:nvSpPr>
          <p:cNvPr id="4" name="Picture Placeholder 3">
            <a:extLst>
              <a:ext uri="{FF2B5EF4-FFF2-40B4-BE49-F238E27FC236}">
                <a16:creationId xmlns:a16="http://schemas.microsoft.com/office/drawing/2014/main" id="{F8AB8F23-D881-AA6B-6E2A-7C6738FE5459}"/>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13318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Who produces and distributes nuclear data</a:t>
            </a: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5"/>
          </p:nvPr>
        </p:nvSpPr>
        <p:spPr>
          <a:xfrm>
            <a:off x="383115" y="1604434"/>
            <a:ext cx="11602056" cy="4897965"/>
          </a:xfrm>
        </p:spPr>
        <p:txBody>
          <a:bodyPr/>
          <a:lstStyle/>
          <a:p>
            <a:r>
              <a:rPr lang="en-GB" sz="2000" dirty="0"/>
              <a:t>Evaluation (</a:t>
            </a:r>
            <a:r>
              <a:rPr lang="en-GB" sz="2000" u="sng" dirty="0"/>
              <a:t>mostly volunteer</a:t>
            </a:r>
            <a:r>
              <a:rPr lang="en-GB" sz="2000" dirty="0"/>
              <a:t>) projects:</a:t>
            </a:r>
          </a:p>
          <a:p>
            <a:pPr>
              <a:spcAft>
                <a:spcPts val="600"/>
              </a:spcAft>
              <a:buFont typeface="Arial" panose="020B0604020202020204" pitchFamily="34" charset="0"/>
              <a:buChar char="•"/>
            </a:pPr>
            <a:r>
              <a:rPr lang="en-GB" sz="2000" dirty="0"/>
              <a:t> JEF/JEFF   		Western Europe + South Korea collaboration </a:t>
            </a:r>
            <a:br>
              <a:rPr lang="en-GB" sz="2000" dirty="0"/>
            </a:br>
            <a:r>
              <a:rPr lang="en-GB" sz="2000" dirty="0"/>
              <a:t>                  		Joint Evaluated File/Joint Fission Fusion File</a:t>
            </a:r>
          </a:p>
          <a:p>
            <a:pPr>
              <a:spcAft>
                <a:spcPts val="600"/>
              </a:spcAft>
              <a:buFont typeface="Arial" panose="020B0604020202020204" pitchFamily="34" charset="0"/>
              <a:buChar char="•"/>
            </a:pPr>
            <a:r>
              <a:rPr lang="en-GB" sz="2000" dirty="0"/>
              <a:t> ENDF 	USA 		Evaluated Nuclear Data File</a:t>
            </a:r>
          </a:p>
          <a:p>
            <a:pPr>
              <a:spcAft>
                <a:spcPts val="600"/>
              </a:spcAft>
              <a:buFont typeface="Arial" panose="020B0604020202020204" pitchFamily="34" charset="0"/>
              <a:buChar char="•"/>
            </a:pPr>
            <a:r>
              <a:rPr lang="en-GB" sz="2000" dirty="0"/>
              <a:t> JENDL Japan 		Japanese Evaluated Nuclear Data Library</a:t>
            </a:r>
          </a:p>
          <a:p>
            <a:pPr>
              <a:spcAft>
                <a:spcPts val="600"/>
              </a:spcAft>
              <a:buFont typeface="Arial" panose="020B0604020202020204" pitchFamily="34" charset="0"/>
              <a:buChar char="•"/>
            </a:pPr>
            <a:r>
              <a:rPr lang="en-GB" sz="2000" dirty="0"/>
              <a:t> FENDL IAEA, 		Fusion Evaluated Nuclear Data File</a:t>
            </a:r>
          </a:p>
          <a:p>
            <a:pPr>
              <a:spcAft>
                <a:spcPts val="600"/>
              </a:spcAft>
              <a:buFont typeface="Arial" panose="020B0604020202020204" pitchFamily="34" charset="0"/>
              <a:buChar char="•"/>
            </a:pPr>
            <a:r>
              <a:rPr lang="en-GB" sz="2000" dirty="0"/>
              <a:t> CENDL China,	Chinese Evaluated Nuclear Data Library</a:t>
            </a:r>
          </a:p>
          <a:p>
            <a:pPr>
              <a:spcAft>
                <a:spcPts val="600"/>
              </a:spcAft>
              <a:buFont typeface="Arial" panose="020B0604020202020204" pitchFamily="34" charset="0"/>
              <a:buChar char="•"/>
            </a:pPr>
            <a:r>
              <a:rPr lang="en-GB" sz="2000" dirty="0"/>
              <a:t> Former Eastern bloc files e.g. BROND and RUSFOND.</a:t>
            </a:r>
          </a:p>
          <a:p>
            <a:pPr marL="349250" indent="-342900">
              <a:spcBef>
                <a:spcPts val="600"/>
              </a:spcBef>
              <a:buFont typeface="Wingdings" panose="05000000000000000000" pitchFamily="2" charset="2"/>
              <a:buChar char="Ø"/>
            </a:pPr>
            <a:r>
              <a:rPr lang="en-GB" sz="2000" b="0" dirty="0"/>
              <a:t>Note contributors produce component parts with project directing aims to solve their specific needs, compilation of “complete” files from parts or parameter sets and drive testing.  </a:t>
            </a:r>
          </a:p>
          <a:p>
            <a:pPr marL="349250" indent="-342900">
              <a:spcBef>
                <a:spcPts val="600"/>
              </a:spcBef>
              <a:buFont typeface="Wingdings" panose="05000000000000000000" pitchFamily="2" charset="2"/>
              <a:buChar char="Ø"/>
            </a:pPr>
            <a:r>
              <a:rPr lang="en-GB" sz="2000" b="0" dirty="0"/>
              <a:t>The projects </a:t>
            </a:r>
            <a:r>
              <a:rPr lang="en-GB" sz="2000" u="sng" dirty="0"/>
              <a:t>don’t</a:t>
            </a:r>
            <a:r>
              <a:rPr lang="en-GB" sz="2000" b="0" dirty="0"/>
              <a:t> fund work but act as forums when users and specialists can collaborate.</a:t>
            </a:r>
          </a:p>
          <a:p>
            <a:pPr marL="349250" indent="-342900">
              <a:spcBef>
                <a:spcPts val="600"/>
              </a:spcBef>
              <a:buFont typeface="Wingdings" panose="05000000000000000000" pitchFamily="2" charset="2"/>
              <a:buChar char="Ø"/>
            </a:pPr>
            <a:r>
              <a:rPr lang="en-GB" sz="2000" b="0" dirty="0"/>
              <a:t>Projects tend to be very open and encourage collaboration within their areas.</a:t>
            </a:r>
          </a:p>
          <a:p>
            <a:pPr marL="349250" indent="-342900">
              <a:spcBef>
                <a:spcPts val="600"/>
              </a:spcBef>
              <a:buFont typeface="Wingdings" panose="05000000000000000000" pitchFamily="2" charset="2"/>
              <a:buChar char="Ø"/>
            </a:pPr>
            <a:r>
              <a:rPr lang="en-GB" sz="2000" b="0" dirty="0"/>
              <a:t>Different projects have a different focus on applications needing to be simulated.</a:t>
            </a:r>
          </a:p>
        </p:txBody>
      </p:sp>
    </p:spTree>
    <p:extLst>
      <p:ext uri="{BB962C8B-B14F-4D97-AF65-F5344CB8AC3E}">
        <p14:creationId xmlns:p14="http://schemas.microsoft.com/office/powerpoint/2010/main" val="121032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US" dirty="0">
                <a:latin typeface="Bitter" pitchFamily="2" charset="0"/>
              </a:rPr>
              <a:t> </a:t>
            </a:r>
          </a:p>
        </p:txBody>
      </p:sp>
      <p:pic>
        <p:nvPicPr>
          <p:cNvPr id="6" name="Picture 5">
            <a:extLst>
              <a:ext uri="{FF2B5EF4-FFF2-40B4-BE49-F238E27FC236}">
                <a16:creationId xmlns:a16="http://schemas.microsoft.com/office/drawing/2014/main" id="{F3C20D51-055C-40C0-C556-1D32D8FF0525}"/>
              </a:ext>
            </a:extLst>
          </p:cNvPr>
          <p:cNvPicPr>
            <a:picLocks noChangeAspect="1"/>
          </p:cNvPicPr>
          <p:nvPr/>
        </p:nvPicPr>
        <p:blipFill>
          <a:blip r:embed="rId3"/>
          <a:stretch>
            <a:fillRect/>
          </a:stretch>
        </p:blipFill>
        <p:spPr>
          <a:xfrm>
            <a:off x="0" y="0"/>
            <a:ext cx="8991798" cy="6743849"/>
          </a:xfrm>
          <a:prstGeom prst="rect">
            <a:avLst/>
          </a:prstGeom>
        </p:spPr>
      </p:pic>
      <p:sp>
        <p:nvSpPr>
          <p:cNvPr id="3" name="Text Placeholder 24">
            <a:extLst>
              <a:ext uri="{FF2B5EF4-FFF2-40B4-BE49-F238E27FC236}">
                <a16:creationId xmlns:a16="http://schemas.microsoft.com/office/drawing/2014/main" id="{0B85B906-9451-6BE6-0971-533E5E8BB3B7}"/>
              </a:ext>
            </a:extLst>
          </p:cNvPr>
          <p:cNvSpPr txBox="1">
            <a:spLocks/>
          </p:cNvSpPr>
          <p:nvPr/>
        </p:nvSpPr>
        <p:spPr>
          <a:xfrm>
            <a:off x="8933189" y="1414206"/>
            <a:ext cx="2934302" cy="5075473"/>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1"/>
              </a:buClr>
              <a:buFont typeface="Arial" panose="020B0604020202020204" pitchFamily="34" charset="0"/>
              <a:buNone/>
              <a:tabLst/>
              <a:defRPr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a:lstStyle>
          <a:p>
            <a:r>
              <a:rPr lang="en-GB" dirty="0"/>
              <a:t>Trends</a:t>
            </a:r>
            <a:br>
              <a:rPr lang="en-GB" dirty="0"/>
            </a:br>
            <a:endParaRPr lang="en-GB" dirty="0"/>
          </a:p>
          <a:p>
            <a:r>
              <a:rPr lang="en-GB" dirty="0"/>
              <a:t>1960-1985 </a:t>
            </a:r>
            <a:br>
              <a:rPr lang="en-GB" dirty="0"/>
            </a:br>
            <a:r>
              <a:rPr lang="en-GB" sz="1800" dirty="0"/>
              <a:t>Initialise and produce complete libraries</a:t>
            </a:r>
            <a:br>
              <a:rPr lang="en-GB" sz="1800" dirty="0"/>
            </a:br>
            <a:r>
              <a:rPr lang="en-GB" sz="1800" dirty="0"/>
              <a:t> </a:t>
            </a:r>
          </a:p>
          <a:p>
            <a:r>
              <a:rPr lang="en-GB" dirty="0"/>
              <a:t>1985-2000</a:t>
            </a:r>
            <a:br>
              <a:rPr lang="en-GB" dirty="0"/>
            </a:br>
            <a:r>
              <a:rPr lang="en-GB" sz="1800" dirty="0"/>
              <a:t>Improve agreement with benchmarks</a:t>
            </a:r>
          </a:p>
          <a:p>
            <a:endParaRPr lang="en-GB" sz="1800" dirty="0"/>
          </a:p>
          <a:p>
            <a:r>
              <a:rPr lang="en-GB" dirty="0"/>
              <a:t>2000-now</a:t>
            </a:r>
          </a:p>
          <a:p>
            <a:r>
              <a:rPr lang="en-GB" sz="1800" dirty="0"/>
              <a:t>Improve understanding of uncertainties and their covariances for uncertainty quantification.</a:t>
            </a:r>
            <a:endParaRPr lang="en-GB" dirty="0"/>
          </a:p>
          <a:p>
            <a:endParaRPr lang="en-GB" dirty="0"/>
          </a:p>
        </p:txBody>
      </p:sp>
    </p:spTree>
    <p:extLst>
      <p:ext uri="{BB962C8B-B14F-4D97-AF65-F5344CB8AC3E}">
        <p14:creationId xmlns:p14="http://schemas.microsoft.com/office/powerpoint/2010/main" val="122988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US" dirty="0">
                <a:latin typeface="Bitter" pitchFamily="2" charset="0"/>
              </a:rPr>
              <a:t> </a:t>
            </a:r>
          </a:p>
        </p:txBody>
      </p:sp>
      <p:pic>
        <p:nvPicPr>
          <p:cNvPr id="3" name="Picture 2">
            <a:extLst>
              <a:ext uri="{FF2B5EF4-FFF2-40B4-BE49-F238E27FC236}">
                <a16:creationId xmlns:a16="http://schemas.microsoft.com/office/drawing/2014/main" id="{6FF265E6-53E9-F6F0-A7D0-302A0B980E88}"/>
              </a:ext>
            </a:extLst>
          </p:cNvPr>
          <p:cNvPicPr>
            <a:picLocks noChangeAspect="1"/>
          </p:cNvPicPr>
          <p:nvPr/>
        </p:nvPicPr>
        <p:blipFill>
          <a:blip r:embed="rId3"/>
          <a:stretch>
            <a:fillRect/>
          </a:stretch>
        </p:blipFill>
        <p:spPr>
          <a:xfrm>
            <a:off x="-1" y="-232681"/>
            <a:ext cx="9454243" cy="7090682"/>
          </a:xfrm>
          <a:prstGeom prst="rect">
            <a:avLst/>
          </a:prstGeom>
        </p:spPr>
      </p:pic>
    </p:spTree>
    <p:extLst>
      <p:ext uri="{BB962C8B-B14F-4D97-AF65-F5344CB8AC3E}">
        <p14:creationId xmlns:p14="http://schemas.microsoft.com/office/powerpoint/2010/main" val="215768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Interproject collaboration</a:t>
            </a: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5"/>
          </p:nvPr>
        </p:nvSpPr>
        <p:spPr>
          <a:xfrm>
            <a:off x="383115" y="1604434"/>
            <a:ext cx="11602056" cy="4897965"/>
          </a:xfrm>
        </p:spPr>
        <p:txBody>
          <a:bodyPr/>
          <a:lstStyle/>
          <a:p>
            <a:r>
              <a:rPr lang="en-GB" sz="2000" dirty="0"/>
              <a:t>Working Party on International Nuclear Data Evaluation Cooperation (WPEC), OECD/NEA. </a:t>
            </a:r>
          </a:p>
          <a:p>
            <a:endParaRPr lang="en-GB" sz="2000" dirty="0"/>
          </a:p>
          <a:p>
            <a:pPr marL="349250" indent="-342900">
              <a:buFont typeface="Arial" panose="020B0604020202020204" pitchFamily="34" charset="0"/>
              <a:buChar char="•"/>
            </a:pPr>
            <a:r>
              <a:rPr lang="en-GB" sz="2000" dirty="0"/>
              <a:t>Members are projects not countries.</a:t>
            </a:r>
          </a:p>
          <a:p>
            <a:pPr marL="349250" indent="-342900">
              <a:buFont typeface="Arial" panose="020B0604020202020204" pitchFamily="34" charset="0"/>
              <a:buChar char="•"/>
            </a:pPr>
            <a:r>
              <a:rPr lang="en-GB" sz="2000" dirty="0"/>
              <a:t>Established to promote the exchange of information on nuclear data evaluations, measurements, nuclear model calculations, validation, and related studies.</a:t>
            </a:r>
          </a:p>
          <a:p>
            <a:endParaRPr lang="en-GB" sz="2000" dirty="0"/>
          </a:p>
          <a:p>
            <a:r>
              <a:rPr lang="en-GB" sz="2000" dirty="0"/>
              <a:t>Projects often have the same issues to resolve, these are done by:</a:t>
            </a:r>
          </a:p>
          <a:p>
            <a:endParaRPr lang="en-GB" sz="2000" dirty="0"/>
          </a:p>
          <a:p>
            <a:pPr marL="349250" indent="-342900">
              <a:buFont typeface="Arial" panose="020B0604020202020204" pitchFamily="34" charset="0"/>
              <a:buChar char="•"/>
            </a:pPr>
            <a:r>
              <a:rPr lang="en-GB" sz="2000" dirty="0"/>
              <a:t>General meeting to discuss work of different projects.</a:t>
            </a:r>
          </a:p>
          <a:p>
            <a:pPr marL="349250" indent="-342900">
              <a:buFont typeface="Arial" panose="020B0604020202020204" pitchFamily="34" charset="0"/>
              <a:buChar char="•"/>
            </a:pPr>
            <a:endParaRPr lang="en-GB" sz="2000" dirty="0"/>
          </a:p>
          <a:p>
            <a:pPr marL="349250" indent="-342900">
              <a:buFont typeface="Arial" panose="020B0604020202020204" pitchFamily="34" charset="0"/>
              <a:buChar char="•"/>
            </a:pPr>
            <a:r>
              <a:rPr lang="en-GB" sz="2000" dirty="0"/>
              <a:t>Short term sub-group (1-3 years) to focus on a specific problem with interested parties from all projects coming together to study the issue and write report on issues and possible solutions. [50 sub-groups so far].</a:t>
            </a:r>
          </a:p>
          <a:p>
            <a:pPr marL="349250" indent="-342900">
              <a:buFont typeface="Arial" panose="020B0604020202020204" pitchFamily="34" charset="0"/>
              <a:buChar char="•"/>
            </a:pPr>
            <a:endParaRPr lang="en-GB" sz="2000" dirty="0"/>
          </a:p>
          <a:p>
            <a:pPr marL="349250" indent="-342900">
              <a:buFont typeface="Arial" panose="020B0604020202020204" pitchFamily="34" charset="0"/>
              <a:buChar char="•"/>
            </a:pPr>
            <a:r>
              <a:rPr lang="en-GB" sz="2000" dirty="0"/>
              <a:t>Long-term sub-groups; e.g. Data format sub-group and High Priority Request list</a:t>
            </a:r>
          </a:p>
          <a:p>
            <a:endParaRPr lang="en-GB" sz="2000" dirty="0"/>
          </a:p>
        </p:txBody>
      </p:sp>
    </p:spTree>
    <p:extLst>
      <p:ext uri="{BB962C8B-B14F-4D97-AF65-F5344CB8AC3E}">
        <p14:creationId xmlns:p14="http://schemas.microsoft.com/office/powerpoint/2010/main" val="217054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NEA Nuclear Data High Priority Request List</a:t>
            </a: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5"/>
          </p:nvPr>
        </p:nvSpPr>
        <p:spPr>
          <a:xfrm>
            <a:off x="383115" y="1604434"/>
            <a:ext cx="11602056" cy="4897965"/>
          </a:xfrm>
        </p:spPr>
        <p:txBody>
          <a:bodyPr/>
          <a:lstStyle/>
          <a:p>
            <a:r>
              <a:rPr lang="en-GB" sz="2000" dirty="0"/>
              <a:t>WPEC Expert Group on the High Priority Request List (EGHPRL) for Nuclear Data</a:t>
            </a:r>
          </a:p>
          <a:p>
            <a:endParaRPr lang="en-GB" sz="2000" dirty="0"/>
          </a:p>
          <a:p>
            <a:r>
              <a:rPr lang="en-GB" sz="2000" dirty="0"/>
              <a:t>Purpose</a:t>
            </a:r>
          </a:p>
          <a:p>
            <a:pPr marL="349250" indent="-342900">
              <a:spcBef>
                <a:spcPts val="600"/>
              </a:spcBef>
              <a:buFont typeface="Arial" panose="020B0604020202020204" pitchFamily="34" charset="0"/>
              <a:buChar char="•"/>
            </a:pPr>
            <a:r>
              <a:rPr lang="en-GB" sz="2000" dirty="0"/>
              <a:t>Maintains and periodically reviews list of high priority nuclear data requests.</a:t>
            </a:r>
          </a:p>
          <a:p>
            <a:pPr marL="349250" indent="-342900">
              <a:spcBef>
                <a:spcPts val="600"/>
              </a:spcBef>
              <a:buFont typeface="Arial" panose="020B0604020202020204" pitchFamily="34" charset="0"/>
              <a:buChar char="•"/>
            </a:pPr>
            <a:r>
              <a:rPr lang="en-GB" sz="2000" dirty="0"/>
              <a:t>Stringent criteria are applied for entries based on need, available data and methods.</a:t>
            </a:r>
          </a:p>
          <a:p>
            <a:pPr marL="349250" indent="-342900">
              <a:spcBef>
                <a:spcPts val="600"/>
              </a:spcBef>
              <a:buFont typeface="Arial" panose="020B0604020202020204" pitchFamily="34" charset="0"/>
              <a:buChar char="•"/>
            </a:pPr>
            <a:r>
              <a:rPr lang="en-GB" sz="2000" dirty="0"/>
              <a:t>Request types are:</a:t>
            </a:r>
          </a:p>
          <a:p>
            <a:pPr marL="692150" lvl="1">
              <a:spcBef>
                <a:spcPts val="600"/>
              </a:spcBef>
            </a:pPr>
            <a:r>
              <a:rPr lang="en-GB" sz="2000" dirty="0"/>
              <a:t>A high priority request, which is justified by strong need, quantitative sensitivity studies (or the equivalent), </a:t>
            </a:r>
            <a:r>
              <a:rPr lang="en-GB" sz="2000" u="sng" dirty="0"/>
              <a:t>achievable solution</a:t>
            </a:r>
            <a:r>
              <a:rPr lang="en-GB" sz="2000" dirty="0"/>
              <a:t> and well documented.</a:t>
            </a:r>
          </a:p>
          <a:p>
            <a:pPr marL="692150" lvl="1">
              <a:spcBef>
                <a:spcPts val="600"/>
              </a:spcBef>
            </a:pPr>
            <a:r>
              <a:rPr lang="en-GB" sz="2000" dirty="0"/>
              <a:t>A general request is well motivated for a specific quantity on a specific nucleus and is documented but lacks a detailed backing by a sensitivity analysis or impact study.</a:t>
            </a:r>
          </a:p>
          <a:p>
            <a:pPr marL="692150" lvl="1">
              <a:spcBef>
                <a:spcPts val="600"/>
              </a:spcBef>
            </a:pPr>
            <a:r>
              <a:rPr lang="en-GB" sz="2000" dirty="0"/>
              <a:t>A special-purpose request in a well-defined category is of interest to a recognised important subfield of applied nuclear science for which it is essential to stimulate new activity. Such a request may not satisfy the criteria as in the cases above.</a:t>
            </a:r>
          </a:p>
          <a:p>
            <a:endParaRPr lang="en-GB" sz="1600" b="0" i="0" dirty="0">
              <a:solidFill>
                <a:srgbClr val="333333"/>
              </a:solidFill>
              <a:effectLst/>
              <a:highlight>
                <a:srgbClr val="E4E8EC"/>
              </a:highlight>
              <a:latin typeface="embedded-roboto"/>
            </a:endParaRPr>
          </a:p>
        </p:txBody>
      </p:sp>
    </p:spTree>
    <p:extLst>
      <p:ext uri="{BB962C8B-B14F-4D97-AF65-F5344CB8AC3E}">
        <p14:creationId xmlns:p14="http://schemas.microsoft.com/office/powerpoint/2010/main" val="255223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EGHPRL reviewing requests</a:t>
            </a: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5"/>
          </p:nvPr>
        </p:nvSpPr>
        <p:spPr>
          <a:xfrm>
            <a:off x="383115" y="1604434"/>
            <a:ext cx="11528578" cy="4897965"/>
          </a:xfrm>
        </p:spPr>
        <p:txBody>
          <a:bodyPr/>
          <a:lstStyle/>
          <a:p>
            <a:r>
              <a:rPr lang="en-GB" sz="2000" dirty="0"/>
              <a:t>Consider</a:t>
            </a:r>
          </a:p>
          <a:p>
            <a:pPr marL="349250" indent="-342900">
              <a:spcBef>
                <a:spcPts val="600"/>
              </a:spcBef>
              <a:buFont typeface="Arial" panose="020B0604020202020204" pitchFamily="34" charset="0"/>
              <a:buChar char="•"/>
            </a:pPr>
            <a:r>
              <a:rPr lang="en-GB" sz="2000" dirty="0"/>
              <a:t>If it is really needed for an application issue.</a:t>
            </a:r>
          </a:p>
          <a:p>
            <a:pPr marL="349250" indent="-342900">
              <a:spcBef>
                <a:spcPts val="600"/>
              </a:spcBef>
              <a:buFont typeface="Arial" panose="020B0604020202020204" pitchFamily="34" charset="0"/>
              <a:buChar char="•"/>
            </a:pPr>
            <a:r>
              <a:rPr lang="en-GB" sz="2000" dirty="0"/>
              <a:t>The case must uniquely identify the quantity that needs to be improved.</a:t>
            </a:r>
          </a:p>
          <a:p>
            <a:pPr marL="349250" indent="-342900">
              <a:spcBef>
                <a:spcPts val="600"/>
              </a:spcBef>
              <a:buFont typeface="Arial" panose="020B0604020202020204" pitchFamily="34" charset="0"/>
              <a:buChar char="•"/>
            </a:pPr>
            <a:r>
              <a:rPr lang="en-GB" sz="2000" dirty="0"/>
              <a:t>What is currently used and on what basis was this developed.</a:t>
            </a:r>
          </a:p>
          <a:p>
            <a:pPr marL="349250" indent="-342900">
              <a:spcBef>
                <a:spcPts val="600"/>
              </a:spcBef>
              <a:buFont typeface="Arial" panose="020B0604020202020204" pitchFamily="34" charset="0"/>
              <a:buChar char="•"/>
            </a:pPr>
            <a:r>
              <a:rPr lang="en-GB" sz="2000" dirty="0"/>
              <a:t>The case must also quantify the sensitivity of the uncertainty on measurements to the improvement of the needed parameter.</a:t>
            </a:r>
          </a:p>
          <a:p>
            <a:pPr marL="349250" indent="-342900">
              <a:spcBef>
                <a:spcPts val="600"/>
              </a:spcBef>
              <a:buFont typeface="Arial" panose="020B0604020202020204" pitchFamily="34" charset="0"/>
              <a:buChar char="•"/>
            </a:pPr>
            <a:r>
              <a:rPr lang="en-GB" sz="2000" dirty="0"/>
              <a:t>Are new experiments, theory, evaluation or validation needed to resolve?</a:t>
            </a:r>
          </a:p>
          <a:p>
            <a:pPr marL="349250" indent="-342900">
              <a:spcBef>
                <a:spcPts val="600"/>
              </a:spcBef>
              <a:buFont typeface="Arial" panose="020B0604020202020204" pitchFamily="34" charset="0"/>
              <a:buChar char="•"/>
            </a:pPr>
            <a:r>
              <a:rPr lang="en-GB" sz="2000" dirty="0"/>
              <a:t>Can these be achieved?  Are they practical?</a:t>
            </a:r>
          </a:p>
          <a:p>
            <a:pPr>
              <a:spcBef>
                <a:spcPts val="600"/>
              </a:spcBef>
            </a:pPr>
            <a:endParaRPr lang="en-GB" sz="2000" dirty="0"/>
          </a:p>
          <a:p>
            <a:pPr>
              <a:spcBef>
                <a:spcPts val="600"/>
              </a:spcBef>
            </a:pPr>
            <a:r>
              <a:rPr lang="en-GB" sz="2000" dirty="0"/>
              <a:t>If so, request on the website is appropriately approved:   </a:t>
            </a:r>
            <a:br>
              <a:rPr lang="en-GB" sz="2000" dirty="0"/>
            </a:br>
            <a:br>
              <a:rPr lang="en-GB" sz="2000" dirty="0"/>
            </a:br>
            <a:r>
              <a:rPr lang="en-GB" sz="1600" i="0" dirty="0">
                <a:solidFill>
                  <a:srgbClr val="333333"/>
                </a:solidFill>
                <a:effectLst/>
                <a:highlight>
                  <a:srgbClr val="E4E8EC"/>
                </a:highlight>
                <a:latin typeface="embedded-roboto"/>
                <a:hlinkClick r:id="rId3"/>
              </a:rPr>
              <a:t>https://www.oecd-nea.org/dbdata/hprl/index.html</a:t>
            </a:r>
            <a:endParaRPr lang="en-GB" sz="1600" i="0" dirty="0">
              <a:solidFill>
                <a:srgbClr val="333333"/>
              </a:solidFill>
              <a:effectLst/>
              <a:highlight>
                <a:srgbClr val="E4E8EC"/>
              </a:highlight>
              <a:latin typeface="embedded-roboto"/>
            </a:endParaRPr>
          </a:p>
          <a:p>
            <a:pPr>
              <a:spcBef>
                <a:spcPts val="600"/>
              </a:spcBef>
            </a:pPr>
            <a:endParaRPr lang="en-GB" sz="1600" dirty="0">
              <a:solidFill>
                <a:srgbClr val="333333"/>
              </a:solidFill>
              <a:highlight>
                <a:srgbClr val="E4E8EC"/>
              </a:highlight>
              <a:latin typeface="embedded-roboto"/>
            </a:endParaRPr>
          </a:p>
          <a:p>
            <a:pPr>
              <a:spcBef>
                <a:spcPts val="600"/>
              </a:spcBef>
            </a:pPr>
            <a:endParaRPr lang="en-GB" sz="1600" i="0" dirty="0">
              <a:solidFill>
                <a:srgbClr val="333333"/>
              </a:solidFill>
              <a:effectLst/>
              <a:highlight>
                <a:srgbClr val="E4E8EC"/>
              </a:highlight>
              <a:latin typeface="embedded-roboto"/>
            </a:endParaRPr>
          </a:p>
        </p:txBody>
      </p:sp>
    </p:spTree>
    <p:extLst>
      <p:ext uri="{BB962C8B-B14F-4D97-AF65-F5344CB8AC3E}">
        <p14:creationId xmlns:p14="http://schemas.microsoft.com/office/powerpoint/2010/main" val="359821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Suggested process- Engagement, Engagement and Engagement.</a:t>
            </a: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5"/>
          </p:nvPr>
        </p:nvSpPr>
        <p:spPr>
          <a:xfrm>
            <a:off x="383115" y="1604434"/>
            <a:ext cx="11528578" cy="4897965"/>
          </a:xfrm>
        </p:spPr>
        <p:txBody>
          <a:bodyPr/>
          <a:lstStyle/>
          <a:p>
            <a:pPr>
              <a:spcBef>
                <a:spcPts val="600"/>
              </a:spcBef>
            </a:pPr>
            <a:r>
              <a:rPr lang="en-GB" sz="2000" dirty="0">
                <a:solidFill>
                  <a:srgbClr val="333333"/>
                </a:solidFill>
              </a:rPr>
              <a:t>Liaise with project community</a:t>
            </a:r>
          </a:p>
          <a:p>
            <a:pPr marL="349250" indent="-342900">
              <a:spcBef>
                <a:spcPts val="600"/>
              </a:spcBef>
              <a:buFont typeface="Arial" panose="020B0604020202020204" pitchFamily="34" charset="0"/>
              <a:buChar char="•"/>
            </a:pPr>
            <a:r>
              <a:rPr lang="en-GB" sz="2000" dirty="0">
                <a:solidFill>
                  <a:srgbClr val="333333"/>
                </a:solidFill>
              </a:rPr>
              <a:t>JEFF and ENDF groups  welcome contributions and can help to advise.</a:t>
            </a:r>
          </a:p>
          <a:p>
            <a:pPr marL="349250" indent="-342900">
              <a:spcBef>
                <a:spcPts val="600"/>
              </a:spcBef>
              <a:buFont typeface="Arial" panose="020B0604020202020204" pitchFamily="34" charset="0"/>
              <a:buChar char="•"/>
            </a:pPr>
            <a:r>
              <a:rPr lang="en-GB" sz="2000" dirty="0"/>
              <a:t>EGHPRL keen to discuss new requests.</a:t>
            </a:r>
          </a:p>
          <a:p>
            <a:pPr>
              <a:spcBef>
                <a:spcPts val="600"/>
              </a:spcBef>
            </a:pPr>
            <a:endParaRPr lang="en-GB" sz="2000" dirty="0">
              <a:solidFill>
                <a:srgbClr val="333333"/>
              </a:solidFill>
            </a:endParaRPr>
          </a:p>
          <a:p>
            <a:pPr>
              <a:spcBef>
                <a:spcPts val="600"/>
              </a:spcBef>
            </a:pPr>
            <a:r>
              <a:rPr lang="en-GB" sz="2000" dirty="0">
                <a:solidFill>
                  <a:srgbClr val="333333"/>
                </a:solidFill>
              </a:rPr>
              <a:t>Submit to </a:t>
            </a:r>
            <a:r>
              <a:rPr lang="en-GB" sz="2000" dirty="0"/>
              <a:t>EGHPRL and iterate until accepted or rejected.</a:t>
            </a:r>
            <a:endParaRPr lang="en-GB" sz="2000" dirty="0">
              <a:solidFill>
                <a:srgbClr val="333333"/>
              </a:solidFill>
            </a:endParaRPr>
          </a:p>
          <a:p>
            <a:pPr>
              <a:spcBef>
                <a:spcPts val="600"/>
              </a:spcBef>
            </a:pPr>
            <a:endParaRPr lang="en-GB" sz="2000" dirty="0">
              <a:solidFill>
                <a:srgbClr val="333333"/>
              </a:solidFill>
            </a:endParaRPr>
          </a:p>
          <a:p>
            <a:pPr>
              <a:spcBef>
                <a:spcPts val="600"/>
              </a:spcBef>
            </a:pPr>
            <a:r>
              <a:rPr lang="en-GB" sz="2000" dirty="0">
                <a:solidFill>
                  <a:srgbClr val="333333"/>
                </a:solidFill>
              </a:rPr>
              <a:t>Taking a request forward:</a:t>
            </a:r>
          </a:p>
          <a:p>
            <a:pPr marL="349250" indent="-342900">
              <a:spcBef>
                <a:spcPts val="600"/>
              </a:spcBef>
              <a:buFont typeface="Wingdings" panose="05000000000000000000" pitchFamily="2" charset="2"/>
              <a:buChar char="Ø"/>
            </a:pPr>
            <a:r>
              <a:rPr lang="en-GB" sz="2000" dirty="0">
                <a:solidFill>
                  <a:srgbClr val="333333"/>
                </a:solidFill>
              </a:rPr>
              <a:t>The new request may be used by groups as part of their funding requests, if relevant.</a:t>
            </a:r>
          </a:p>
          <a:p>
            <a:pPr marL="349250" indent="-342900">
              <a:spcBef>
                <a:spcPts val="600"/>
              </a:spcBef>
              <a:buFont typeface="Wingdings" panose="05000000000000000000" pitchFamily="2" charset="2"/>
              <a:buChar char="Ø"/>
            </a:pPr>
            <a:r>
              <a:rPr lang="en-GB" sz="2000" dirty="0">
                <a:solidFill>
                  <a:srgbClr val="333333"/>
                </a:solidFill>
              </a:rPr>
              <a:t>Generally, people interested in new work in their area or improving their existing data.</a:t>
            </a:r>
          </a:p>
          <a:p>
            <a:pPr marL="349250" indent="-342900">
              <a:spcBef>
                <a:spcPts val="600"/>
              </a:spcBef>
              <a:buFont typeface="Wingdings" panose="05000000000000000000" pitchFamily="2" charset="2"/>
              <a:buChar char="Ø"/>
            </a:pPr>
            <a:r>
              <a:rPr lang="en-GB" sz="2000" dirty="0">
                <a:solidFill>
                  <a:srgbClr val="333333"/>
                </a:solidFill>
              </a:rPr>
              <a:t>However, the only way to ensure new or improved data may be to fund interactions with relevant people, and potential fund their work…</a:t>
            </a:r>
          </a:p>
          <a:p>
            <a:pPr marL="349250" indent="-342900">
              <a:spcBef>
                <a:spcPts val="600"/>
              </a:spcBef>
              <a:buFont typeface="Wingdings" panose="05000000000000000000" pitchFamily="2" charset="2"/>
              <a:buChar char="Ø"/>
            </a:pPr>
            <a:r>
              <a:rPr lang="en-GB" sz="2000" dirty="0">
                <a:solidFill>
                  <a:srgbClr val="333333"/>
                </a:solidFill>
              </a:rPr>
              <a:t>Time scales are usually long, typically multiple years/decade.</a:t>
            </a:r>
          </a:p>
          <a:p>
            <a:pPr>
              <a:spcBef>
                <a:spcPts val="600"/>
              </a:spcBef>
            </a:pPr>
            <a:r>
              <a:rPr lang="en-GB" sz="2000" dirty="0">
                <a:solidFill>
                  <a:srgbClr val="333333"/>
                </a:solidFill>
                <a:highlight>
                  <a:srgbClr val="E4E8EC"/>
                </a:highlight>
              </a:rPr>
              <a:t> </a:t>
            </a:r>
          </a:p>
          <a:p>
            <a:pPr>
              <a:spcBef>
                <a:spcPts val="600"/>
              </a:spcBef>
            </a:pPr>
            <a:endParaRPr lang="en-GB" sz="2000" i="0" dirty="0">
              <a:solidFill>
                <a:srgbClr val="333333"/>
              </a:solidFill>
              <a:effectLst/>
              <a:highlight>
                <a:srgbClr val="E4E8EC"/>
              </a:highlight>
            </a:endParaRPr>
          </a:p>
        </p:txBody>
      </p:sp>
    </p:spTree>
    <p:extLst>
      <p:ext uri="{BB962C8B-B14F-4D97-AF65-F5344CB8AC3E}">
        <p14:creationId xmlns:p14="http://schemas.microsoft.com/office/powerpoint/2010/main" val="120131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97AC-2E05-BDAB-882A-0452FB36B2E6}"/>
              </a:ext>
            </a:extLst>
          </p:cNvPr>
          <p:cNvSpPr>
            <a:spLocks noGrp="1"/>
          </p:cNvSpPr>
          <p:nvPr>
            <p:ph type="ctrTitle"/>
          </p:nvPr>
        </p:nvSpPr>
        <p:spPr/>
        <p:txBody>
          <a:bodyPr/>
          <a:lstStyle/>
          <a:p>
            <a:r>
              <a:rPr lang="en-GB" dirty="0"/>
              <a:t>Nuclear Data</a:t>
            </a:r>
          </a:p>
        </p:txBody>
      </p:sp>
      <p:sp>
        <p:nvSpPr>
          <p:cNvPr id="3" name="Subtitle 2">
            <a:extLst>
              <a:ext uri="{FF2B5EF4-FFF2-40B4-BE49-F238E27FC236}">
                <a16:creationId xmlns:a16="http://schemas.microsoft.com/office/drawing/2014/main" id="{49AF3D8D-79FE-C1BC-D2C2-44E8121277CA}"/>
              </a:ext>
            </a:extLst>
          </p:cNvPr>
          <p:cNvSpPr>
            <a:spLocks noGrp="1"/>
          </p:cNvSpPr>
          <p:nvPr>
            <p:ph type="subTitle" idx="1"/>
          </p:nvPr>
        </p:nvSpPr>
        <p:spPr/>
        <p:txBody>
          <a:bodyPr/>
          <a:lstStyle/>
          <a:p>
            <a:r>
              <a:rPr lang="en-GB" dirty="0"/>
              <a:t>Recent examples</a:t>
            </a:r>
          </a:p>
        </p:txBody>
      </p:sp>
      <p:sp>
        <p:nvSpPr>
          <p:cNvPr id="4" name="Picture Placeholder 3">
            <a:extLst>
              <a:ext uri="{FF2B5EF4-FFF2-40B4-BE49-F238E27FC236}">
                <a16:creationId xmlns:a16="http://schemas.microsoft.com/office/drawing/2014/main" id="{F8AB8F23-D881-AA6B-6E2A-7C6738FE5459}"/>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192475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Nitrogen scattering cross-sections on </a:t>
            </a:r>
            <a:r>
              <a:rPr lang="en-GB" baseline="30000" dirty="0">
                <a:latin typeface="Bitter" pitchFamily="2" charset="0"/>
              </a:rPr>
              <a:t>14</a:t>
            </a:r>
            <a:r>
              <a:rPr lang="en-GB" dirty="0">
                <a:latin typeface="Bitter" pitchFamily="2" charset="0"/>
              </a:rPr>
              <a:t>N and </a:t>
            </a:r>
            <a:r>
              <a:rPr lang="en-GB" baseline="30000" dirty="0">
                <a:latin typeface="Bitter" pitchFamily="2" charset="0"/>
              </a:rPr>
              <a:t>15</a:t>
            </a:r>
            <a:r>
              <a:rPr lang="en-GB" dirty="0">
                <a:latin typeface="Bitter" pitchFamily="2" charset="0"/>
              </a:rPr>
              <a:t>N</a:t>
            </a:r>
            <a:endParaRPr lang="en-US" dirty="0">
              <a:latin typeface="Bitter" pitchFamily="2" charset="0"/>
            </a:endParaRP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5"/>
          </p:nvPr>
        </p:nvSpPr>
        <p:spPr>
          <a:xfrm>
            <a:off x="383115" y="1604434"/>
            <a:ext cx="7054549" cy="4897965"/>
          </a:xfrm>
        </p:spPr>
        <p:txBody>
          <a:bodyPr/>
          <a:lstStyle/>
          <a:p>
            <a:r>
              <a:rPr lang="en-GB" sz="2000" dirty="0"/>
              <a:t>UN fuels are being considered as an advanced fuel in the UK due to  higher uranium density and better thermal properties.  In thermal reactors need to enrich </a:t>
            </a:r>
            <a:r>
              <a:rPr lang="en-GB" sz="2000" baseline="30000" dirty="0"/>
              <a:t>15</a:t>
            </a:r>
            <a:r>
              <a:rPr lang="en-GB" sz="2000" dirty="0"/>
              <a:t>N  to reduce </a:t>
            </a:r>
            <a:r>
              <a:rPr lang="en-GB" sz="2000" baseline="30000" dirty="0"/>
              <a:t>14</a:t>
            </a:r>
            <a:r>
              <a:rPr lang="en-GB" sz="2000" dirty="0"/>
              <a:t>C production. </a:t>
            </a:r>
          </a:p>
          <a:p>
            <a:endParaRPr lang="en-GB" sz="2000" b="0" dirty="0"/>
          </a:p>
          <a:p>
            <a:pPr marL="349250" indent="-342900">
              <a:buFont typeface="Arial" panose="020B0604020202020204" pitchFamily="34" charset="0"/>
              <a:buChar char="•"/>
            </a:pPr>
            <a:r>
              <a:rPr lang="en-GB" sz="2000" b="0" dirty="0"/>
              <a:t>Paper including preliminary sensitivity study discussed at EGHPRL.</a:t>
            </a:r>
          </a:p>
          <a:p>
            <a:pPr marL="349250" indent="-342900">
              <a:buFont typeface="Arial" panose="020B0604020202020204" pitchFamily="34" charset="0"/>
              <a:buChar char="•"/>
            </a:pPr>
            <a:endParaRPr lang="en-GB" sz="2000" b="0" dirty="0"/>
          </a:p>
          <a:p>
            <a:pPr marL="349250" indent="-342900">
              <a:buFont typeface="Arial" panose="020B0604020202020204" pitchFamily="34" charset="0"/>
              <a:buChar char="•"/>
            </a:pPr>
            <a:r>
              <a:rPr lang="en-GB" sz="2000" b="0" dirty="0"/>
              <a:t>Interestingly, scattering appears most important sensitivity. Nitrogen scattering measurements are mostly from 1960s and 70s.</a:t>
            </a:r>
          </a:p>
          <a:p>
            <a:endParaRPr lang="en-GB" sz="2000" b="0" dirty="0"/>
          </a:p>
          <a:p>
            <a:pPr marL="349250" indent="-342900">
              <a:buFont typeface="Arial" panose="020B0604020202020204" pitchFamily="34" charset="0"/>
              <a:buChar char="•"/>
            </a:pPr>
            <a:r>
              <a:rPr lang="en-GB" sz="2000" b="0" dirty="0"/>
              <a:t>Currently, not a priority for the UK, so not being driven forward.</a:t>
            </a:r>
          </a:p>
        </p:txBody>
      </p:sp>
      <p:pic>
        <p:nvPicPr>
          <p:cNvPr id="6" name="Picture 5">
            <a:extLst>
              <a:ext uri="{FF2B5EF4-FFF2-40B4-BE49-F238E27FC236}">
                <a16:creationId xmlns:a16="http://schemas.microsoft.com/office/drawing/2014/main" id="{63C15387-4050-507A-4FEC-9CF8D5E4FD1C}"/>
              </a:ext>
            </a:extLst>
          </p:cNvPr>
          <p:cNvPicPr>
            <a:picLocks noChangeAspect="1"/>
          </p:cNvPicPr>
          <p:nvPr/>
        </p:nvPicPr>
        <p:blipFill>
          <a:blip r:embed="rId3"/>
          <a:stretch>
            <a:fillRect/>
          </a:stretch>
        </p:blipFill>
        <p:spPr>
          <a:xfrm>
            <a:off x="7592786" y="1126368"/>
            <a:ext cx="4348394" cy="5200953"/>
          </a:xfrm>
          <a:prstGeom prst="rect">
            <a:avLst/>
          </a:prstGeom>
        </p:spPr>
      </p:pic>
    </p:spTree>
    <p:extLst>
      <p:ext uri="{BB962C8B-B14F-4D97-AF65-F5344CB8AC3E}">
        <p14:creationId xmlns:p14="http://schemas.microsoft.com/office/powerpoint/2010/main" val="55059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97AC-2E05-BDAB-882A-0452FB36B2E6}"/>
              </a:ext>
            </a:extLst>
          </p:cNvPr>
          <p:cNvSpPr>
            <a:spLocks noGrp="1"/>
          </p:cNvSpPr>
          <p:nvPr>
            <p:ph type="ctrTitle"/>
          </p:nvPr>
        </p:nvSpPr>
        <p:spPr/>
        <p:txBody>
          <a:bodyPr/>
          <a:lstStyle/>
          <a:p>
            <a:r>
              <a:rPr lang="en-GB" dirty="0"/>
              <a:t>Nuclear Data</a:t>
            </a:r>
          </a:p>
        </p:txBody>
      </p:sp>
      <p:sp>
        <p:nvSpPr>
          <p:cNvPr id="3" name="Subtitle 2">
            <a:extLst>
              <a:ext uri="{FF2B5EF4-FFF2-40B4-BE49-F238E27FC236}">
                <a16:creationId xmlns:a16="http://schemas.microsoft.com/office/drawing/2014/main" id="{49AF3D8D-79FE-C1BC-D2C2-44E8121277CA}"/>
              </a:ext>
            </a:extLst>
          </p:cNvPr>
          <p:cNvSpPr>
            <a:spLocks noGrp="1"/>
          </p:cNvSpPr>
          <p:nvPr>
            <p:ph type="subTitle" idx="1"/>
          </p:nvPr>
        </p:nvSpPr>
        <p:spPr/>
        <p:txBody>
          <a:bodyPr/>
          <a:lstStyle/>
          <a:p>
            <a:r>
              <a:rPr lang="en-GB" dirty="0"/>
              <a:t>What is it? Why do we need it?</a:t>
            </a:r>
          </a:p>
        </p:txBody>
      </p:sp>
      <p:sp>
        <p:nvSpPr>
          <p:cNvPr id="4" name="Picture Placeholder 3">
            <a:extLst>
              <a:ext uri="{FF2B5EF4-FFF2-40B4-BE49-F238E27FC236}">
                <a16:creationId xmlns:a16="http://schemas.microsoft.com/office/drawing/2014/main" id="{F8AB8F23-D881-AA6B-6E2A-7C6738FE5459}"/>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9538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baseline="30000" dirty="0">
                <a:latin typeface="Bitter" pitchFamily="2" charset="0"/>
              </a:rPr>
              <a:t>35</a:t>
            </a:r>
            <a:r>
              <a:rPr lang="en-GB" dirty="0">
                <a:latin typeface="Bitter" pitchFamily="2" charset="0"/>
              </a:rPr>
              <a:t>Cl (</a:t>
            </a:r>
            <a:r>
              <a:rPr lang="en-GB" dirty="0" err="1">
                <a:latin typeface="Bitter" pitchFamily="2" charset="0"/>
              </a:rPr>
              <a:t>n,p</a:t>
            </a:r>
            <a:r>
              <a:rPr lang="en-GB" dirty="0">
                <a:latin typeface="Bitter" pitchFamily="2" charset="0"/>
              </a:rPr>
              <a:t>) reaction in chloride molten salt fast reactors</a:t>
            </a:r>
            <a:endParaRPr lang="en-US" dirty="0">
              <a:latin typeface="Bitter" pitchFamily="2" charset="0"/>
            </a:endParaRP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5"/>
          </p:nvPr>
        </p:nvSpPr>
        <p:spPr>
          <a:xfrm>
            <a:off x="383116" y="1604434"/>
            <a:ext cx="5650292" cy="4897965"/>
          </a:xfrm>
        </p:spPr>
        <p:txBody>
          <a:bodyPr/>
          <a:lstStyle/>
          <a:p>
            <a:r>
              <a:rPr lang="en-GB" sz="2000" dirty="0"/>
              <a:t>There is currently large uncertainty in reactivity for chloride fast reactors, due mainly to the uncertainty in the Cl-35 (</a:t>
            </a:r>
            <a:r>
              <a:rPr lang="en-GB" sz="2000" dirty="0" err="1"/>
              <a:t>n,p</a:t>
            </a:r>
            <a:r>
              <a:rPr lang="en-GB" sz="2000" dirty="0"/>
              <a:t>) cross section at high energies. This is a difficulty for chloride fast reactor design because the required fissile loading has large uncertainty, and this uncertainty also propagates to other parameters important to safety, such as reactivity coefficients. Production of S-35 via this reaction is also important for corrosion.</a:t>
            </a:r>
          </a:p>
          <a:p>
            <a:endParaRPr lang="en-GB" sz="2000" dirty="0"/>
          </a:p>
          <a:p>
            <a:pPr marL="349250" indent="-342900">
              <a:buFont typeface="Arial" panose="020B0604020202020204" pitchFamily="34" charset="0"/>
              <a:buChar char="•"/>
            </a:pPr>
            <a:r>
              <a:rPr lang="en-GB" sz="2000" b="0" dirty="0"/>
              <a:t>In progress entry in HPRL.</a:t>
            </a:r>
          </a:p>
          <a:p>
            <a:pPr marL="349250" indent="-342900">
              <a:buFont typeface="Arial" panose="020B0604020202020204" pitchFamily="34" charset="0"/>
              <a:buChar char="•"/>
            </a:pPr>
            <a:r>
              <a:rPr lang="en-GB" sz="2000" b="0" dirty="0"/>
              <a:t>To bring uncertainty &lt; 300pcm need significant reduction in uncertainties </a:t>
            </a:r>
          </a:p>
        </p:txBody>
      </p:sp>
      <p:pic>
        <p:nvPicPr>
          <p:cNvPr id="4" name="Picture 3">
            <a:extLst>
              <a:ext uri="{FF2B5EF4-FFF2-40B4-BE49-F238E27FC236}">
                <a16:creationId xmlns:a16="http://schemas.microsoft.com/office/drawing/2014/main" id="{BE2B5DC0-91F1-E4C3-BD4C-67207F6C56CE}"/>
              </a:ext>
            </a:extLst>
          </p:cNvPr>
          <p:cNvPicPr>
            <a:picLocks noChangeAspect="1"/>
          </p:cNvPicPr>
          <p:nvPr/>
        </p:nvPicPr>
        <p:blipFill>
          <a:blip r:embed="rId3"/>
          <a:stretch>
            <a:fillRect/>
          </a:stretch>
        </p:blipFill>
        <p:spPr>
          <a:xfrm>
            <a:off x="6387909" y="1044888"/>
            <a:ext cx="5344170" cy="5142848"/>
          </a:xfrm>
          <a:prstGeom prst="rect">
            <a:avLst/>
          </a:prstGeom>
        </p:spPr>
      </p:pic>
    </p:spTree>
    <p:extLst>
      <p:ext uri="{BB962C8B-B14F-4D97-AF65-F5344CB8AC3E}">
        <p14:creationId xmlns:p14="http://schemas.microsoft.com/office/powerpoint/2010/main" val="119753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97AC-2E05-BDAB-882A-0452FB36B2E6}"/>
              </a:ext>
            </a:extLst>
          </p:cNvPr>
          <p:cNvSpPr>
            <a:spLocks noGrp="1"/>
          </p:cNvSpPr>
          <p:nvPr>
            <p:ph type="ctrTitle"/>
          </p:nvPr>
        </p:nvSpPr>
        <p:spPr/>
        <p:txBody>
          <a:bodyPr/>
          <a:lstStyle/>
          <a:p>
            <a:r>
              <a:rPr lang="en-GB" dirty="0"/>
              <a:t>Thank for </a:t>
            </a:r>
            <a:r>
              <a:rPr lang="en-GB" dirty="0" err="1"/>
              <a:t>for</a:t>
            </a:r>
            <a:r>
              <a:rPr lang="en-GB" dirty="0"/>
              <a:t> your attention</a:t>
            </a:r>
          </a:p>
        </p:txBody>
      </p:sp>
      <p:sp>
        <p:nvSpPr>
          <p:cNvPr id="3" name="Subtitle 2">
            <a:extLst>
              <a:ext uri="{FF2B5EF4-FFF2-40B4-BE49-F238E27FC236}">
                <a16:creationId xmlns:a16="http://schemas.microsoft.com/office/drawing/2014/main" id="{49AF3D8D-79FE-C1BC-D2C2-44E8121277CA}"/>
              </a:ext>
            </a:extLst>
          </p:cNvPr>
          <p:cNvSpPr>
            <a:spLocks noGrp="1"/>
          </p:cNvSpPr>
          <p:nvPr>
            <p:ph type="subTitle" idx="1"/>
          </p:nvPr>
        </p:nvSpPr>
        <p:spPr/>
        <p:txBody>
          <a:bodyPr/>
          <a:lstStyle/>
          <a:p>
            <a:r>
              <a:rPr lang="en-GB" sz="2000" dirty="0"/>
              <a:t> </a:t>
            </a:r>
          </a:p>
        </p:txBody>
      </p:sp>
      <p:sp>
        <p:nvSpPr>
          <p:cNvPr id="4" name="Picture Placeholder 3">
            <a:extLst>
              <a:ext uri="{FF2B5EF4-FFF2-40B4-BE49-F238E27FC236}">
                <a16:creationId xmlns:a16="http://schemas.microsoft.com/office/drawing/2014/main" id="{F8AB8F23-D881-AA6B-6E2A-7C6738FE5459}"/>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183319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Nuclear Data</a:t>
            </a:r>
            <a:endParaRPr lang="en-US" dirty="0">
              <a:latin typeface="Bitter" pitchFamily="2" charset="0"/>
            </a:endParaRP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4"/>
          </p:nvPr>
        </p:nvSpPr>
        <p:spPr>
          <a:xfrm>
            <a:off x="383116" y="1396094"/>
            <a:ext cx="11425765" cy="5106306"/>
          </a:xfrm>
        </p:spPr>
        <p:txBody>
          <a:bodyPr/>
          <a:lstStyle/>
          <a:p>
            <a:r>
              <a:rPr lang="en-GB" sz="2000" b="0" dirty="0"/>
              <a:t>The complete data describing the relevant nuclear physics for the simulation of nuclear systems. This includes many types of data, such as particle and nuclei interaction probabilities, emitted particle energy spectra and angular distributions, fission product yield probabilities, decay properties and more. </a:t>
            </a:r>
            <a:r>
              <a:rPr lang="en-GB" sz="2000" i="1" dirty="0"/>
              <a:t>Strives for self-consistent and complete </a:t>
            </a:r>
            <a:r>
              <a:rPr lang="en-GB" sz="2000" i="1" u="sng" dirty="0"/>
              <a:t>parameters</a:t>
            </a:r>
            <a:r>
              <a:rPr lang="en-GB" sz="2000" i="1" dirty="0"/>
              <a:t> for important nuclides and their reactions, often simplified or processed for rapid use by applications.</a:t>
            </a:r>
            <a:endParaRPr lang="en-GB" sz="2000" b="0" i="1" dirty="0"/>
          </a:p>
          <a:p>
            <a:endParaRPr lang="en-GB" sz="2000" b="0" dirty="0"/>
          </a:p>
          <a:p>
            <a:r>
              <a:rPr lang="en-GB" sz="2000" b="0" dirty="0"/>
              <a:t>To provide all of these data, large national and international programmes have been created to produce and maintain the databases of these physics, which are referred to as “nuclear data libraries”. These libraries are assembled through a complex process that involves many thousands of differential experimental data sets, sophisticated nuclear reaction modelling theory, inferences from large-scale experiments that are sensitive to changes in nuclear physics and a suite of software tools that prepare application-specific databases for all users. For organisations to use these data, they also need to be rigorously verified and validated using a set of benchmark experiments that are representative of the systems of interest. </a:t>
            </a:r>
          </a:p>
          <a:p>
            <a:endParaRPr lang="en-GB" sz="2000" b="0" dirty="0"/>
          </a:p>
          <a:p>
            <a:r>
              <a:rPr lang="en-GB" sz="2000" b="0" dirty="0"/>
              <a:t>(https://www.oecd-nea.org/jcms/c_12919/nuclear-data)</a:t>
            </a:r>
            <a:endParaRPr lang="en-GB" dirty="0"/>
          </a:p>
        </p:txBody>
      </p:sp>
    </p:spTree>
    <p:extLst>
      <p:ext uri="{BB962C8B-B14F-4D97-AF65-F5344CB8AC3E}">
        <p14:creationId xmlns:p14="http://schemas.microsoft.com/office/powerpoint/2010/main" val="46676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Nuclear Data Libraries</a:t>
            </a:r>
            <a:endParaRPr lang="en-US" dirty="0">
              <a:latin typeface="Bitter" pitchFamily="2" charset="0"/>
            </a:endParaRPr>
          </a:p>
        </p:txBody>
      </p:sp>
      <p:sp>
        <p:nvSpPr>
          <p:cNvPr id="25" name="Text Placeholder 24">
            <a:extLst>
              <a:ext uri="{FF2B5EF4-FFF2-40B4-BE49-F238E27FC236}">
                <a16:creationId xmlns:a16="http://schemas.microsoft.com/office/drawing/2014/main" id="{866BFB46-15FC-8152-E0BA-D41446D599A4}"/>
              </a:ext>
            </a:extLst>
          </p:cNvPr>
          <p:cNvSpPr>
            <a:spLocks noGrp="1"/>
          </p:cNvSpPr>
          <p:nvPr>
            <p:ph type="body" sz="quarter" idx="14"/>
          </p:nvPr>
        </p:nvSpPr>
        <p:spPr>
          <a:xfrm>
            <a:off x="383116" y="1161396"/>
            <a:ext cx="11425765" cy="5389990"/>
          </a:xfrm>
        </p:spPr>
        <p:txBody>
          <a:bodyPr/>
          <a:lstStyle/>
          <a:p>
            <a:r>
              <a:rPr lang="en-GB" sz="2000" b="0" dirty="0"/>
              <a:t>Traditionally produced in </a:t>
            </a:r>
          </a:p>
          <a:p>
            <a:r>
              <a:rPr lang="en-GB" sz="2000" b="0" dirty="0"/>
              <a:t>Evaluated Nuclear Data File </a:t>
            </a:r>
          </a:p>
          <a:p>
            <a:r>
              <a:rPr lang="en-GB" sz="2000" b="0" dirty="0"/>
              <a:t>format (ENDF) [80-character </a:t>
            </a:r>
            <a:br>
              <a:rPr lang="en-GB" sz="2000" b="0" dirty="0"/>
            </a:br>
            <a:r>
              <a:rPr lang="en-GB" sz="2000" b="0" dirty="0"/>
              <a:t>text line structure, designed </a:t>
            </a:r>
            <a:br>
              <a:rPr lang="en-GB" sz="2000" b="0" dirty="0"/>
            </a:br>
            <a:r>
              <a:rPr lang="en-GB" sz="2000" b="0" dirty="0"/>
              <a:t>to be read by Fortran], </a:t>
            </a:r>
            <a:br>
              <a:rPr lang="en-GB" sz="2000" b="0" dirty="0"/>
            </a:br>
            <a:r>
              <a:rPr lang="en-GB" sz="2000" b="0" dirty="0"/>
              <a:t>but work on-going </a:t>
            </a:r>
            <a:br>
              <a:rPr lang="en-GB" sz="2000" b="0" dirty="0"/>
            </a:br>
            <a:r>
              <a:rPr lang="en-GB" sz="2000" b="0" dirty="0"/>
              <a:t>internationally through the </a:t>
            </a:r>
            <a:br>
              <a:rPr lang="en-GB" sz="2000" b="0" dirty="0"/>
            </a:br>
            <a:r>
              <a:rPr lang="en-GB" sz="2000" b="0" dirty="0"/>
              <a:t>OECD-NEA to produce a </a:t>
            </a:r>
            <a:br>
              <a:rPr lang="en-GB" sz="2000" b="0" dirty="0"/>
            </a:br>
            <a:r>
              <a:rPr lang="en-GB" sz="2000" b="0" dirty="0"/>
              <a:t>modern Generalised Nuclear </a:t>
            </a:r>
            <a:br>
              <a:rPr lang="en-GB" sz="2000" b="0" dirty="0"/>
            </a:br>
            <a:r>
              <a:rPr lang="en-GB" sz="2000" b="0" dirty="0"/>
              <a:t>Database Structure (GNDS) </a:t>
            </a:r>
            <a:br>
              <a:rPr lang="en-GB" sz="2000" b="0" dirty="0"/>
            </a:br>
            <a:r>
              <a:rPr lang="en-GB" sz="2000" b="0" dirty="0"/>
              <a:t>to replace this with all the </a:t>
            </a:r>
            <a:br>
              <a:rPr lang="en-GB" sz="2000" b="0" dirty="0"/>
            </a:br>
            <a:r>
              <a:rPr lang="en-GB" sz="2000" b="0" dirty="0"/>
              <a:t>necessary processing tools.  </a:t>
            </a:r>
          </a:p>
          <a:p>
            <a:r>
              <a:rPr lang="en-GB" sz="2000" b="0" dirty="0"/>
              <a:t> </a:t>
            </a:r>
          </a:p>
          <a:p>
            <a:endParaRPr lang="en-GB" sz="2000" b="0" dirty="0"/>
          </a:p>
          <a:p>
            <a:endParaRPr lang="en-GB" sz="2000" b="0" dirty="0"/>
          </a:p>
          <a:p>
            <a:r>
              <a:rPr lang="en-GB" sz="2000" b="0" dirty="0"/>
              <a:t>(https://www.oecd-nea.org/jcms/pl_37782/the-generalised-nuclear-database-structure-establishing-an-international-nuclear-data-standard)</a:t>
            </a:r>
            <a:endParaRPr lang="en-GB" dirty="0"/>
          </a:p>
        </p:txBody>
      </p:sp>
      <p:pic>
        <p:nvPicPr>
          <p:cNvPr id="1026" name="Picture 2" descr="GNDS to replace ENDF-6">
            <a:extLst>
              <a:ext uri="{FF2B5EF4-FFF2-40B4-BE49-F238E27FC236}">
                <a16:creationId xmlns:a16="http://schemas.microsoft.com/office/drawing/2014/main" id="{63F1917D-E660-B146-5C95-B02D81FC1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558" y="938752"/>
            <a:ext cx="8528958" cy="479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9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Neutron transport equation</a:t>
            </a:r>
            <a:endParaRPr lang="en-US" dirty="0">
              <a:latin typeface="Bitter" pitchFamily="2" charset="0"/>
            </a:endParaRPr>
          </a:p>
        </p:txBody>
      </p:sp>
      <p:pic>
        <p:nvPicPr>
          <p:cNvPr id="9" name="Picture 8">
            <a:extLst>
              <a:ext uri="{FF2B5EF4-FFF2-40B4-BE49-F238E27FC236}">
                <a16:creationId xmlns:a16="http://schemas.microsoft.com/office/drawing/2014/main" id="{CC60EC42-CACD-0B56-A43B-6D07F68257A9}"/>
              </a:ext>
            </a:extLst>
          </p:cNvPr>
          <p:cNvPicPr>
            <a:picLocks noChangeAspect="1"/>
          </p:cNvPicPr>
          <p:nvPr/>
        </p:nvPicPr>
        <p:blipFill>
          <a:blip r:embed="rId3"/>
          <a:stretch>
            <a:fillRect/>
          </a:stretch>
        </p:blipFill>
        <p:spPr>
          <a:xfrm>
            <a:off x="0" y="1478657"/>
            <a:ext cx="12192000" cy="3900686"/>
          </a:xfrm>
          <a:prstGeom prst="rect">
            <a:avLst/>
          </a:prstGeom>
        </p:spPr>
      </p:pic>
    </p:spTree>
    <p:extLst>
      <p:ext uri="{BB962C8B-B14F-4D97-AF65-F5344CB8AC3E}">
        <p14:creationId xmlns:p14="http://schemas.microsoft.com/office/powerpoint/2010/main" val="263404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Neutron transport equation</a:t>
            </a:r>
            <a:endParaRPr lang="en-US" dirty="0">
              <a:latin typeface="Bitter" pitchFamily="2" charset="0"/>
            </a:endParaRPr>
          </a:p>
        </p:txBody>
      </p:sp>
      <p:pic>
        <p:nvPicPr>
          <p:cNvPr id="9" name="Picture 8">
            <a:extLst>
              <a:ext uri="{FF2B5EF4-FFF2-40B4-BE49-F238E27FC236}">
                <a16:creationId xmlns:a16="http://schemas.microsoft.com/office/drawing/2014/main" id="{CC60EC42-CACD-0B56-A43B-6D07F68257A9}"/>
              </a:ext>
            </a:extLst>
          </p:cNvPr>
          <p:cNvPicPr>
            <a:picLocks noChangeAspect="1"/>
          </p:cNvPicPr>
          <p:nvPr/>
        </p:nvPicPr>
        <p:blipFill>
          <a:blip r:embed="rId3"/>
          <a:stretch>
            <a:fillRect/>
          </a:stretch>
        </p:blipFill>
        <p:spPr>
          <a:xfrm>
            <a:off x="0" y="1478657"/>
            <a:ext cx="12192000" cy="390068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6E72141-FB62-71A7-8F26-8E2032017C8D}"/>
                  </a:ext>
                </a:extLst>
              </p14:cNvPr>
              <p14:cNvContentPartPr/>
              <p14:nvPr/>
            </p14:nvContentPartPr>
            <p14:xfrm>
              <a:off x="2775703" y="3379744"/>
              <a:ext cx="375120" cy="360000"/>
            </p14:xfrm>
          </p:contentPart>
        </mc:Choice>
        <mc:Fallback xmlns="">
          <p:pic>
            <p:nvPicPr>
              <p:cNvPr id="3" name="Ink 2">
                <a:extLst>
                  <a:ext uri="{FF2B5EF4-FFF2-40B4-BE49-F238E27FC236}">
                    <a16:creationId xmlns:a16="http://schemas.microsoft.com/office/drawing/2014/main" id="{E6E72141-FB62-71A7-8F26-8E2032017C8D}"/>
                  </a:ext>
                </a:extLst>
              </p:cNvPr>
              <p:cNvPicPr/>
              <p:nvPr/>
            </p:nvPicPr>
            <p:blipFill>
              <a:blip r:embed="rId5"/>
              <a:stretch>
                <a:fillRect/>
              </a:stretch>
            </p:blipFill>
            <p:spPr>
              <a:xfrm>
                <a:off x="2721703" y="3272104"/>
                <a:ext cx="48276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89AF504-1C5A-5993-D369-28F728837C4F}"/>
                  </a:ext>
                </a:extLst>
              </p14:cNvPr>
              <p14:cNvContentPartPr/>
              <p14:nvPr/>
            </p14:nvContentPartPr>
            <p14:xfrm>
              <a:off x="3861463" y="3338704"/>
              <a:ext cx="452880" cy="378000"/>
            </p14:xfrm>
          </p:contentPart>
        </mc:Choice>
        <mc:Fallback xmlns="">
          <p:pic>
            <p:nvPicPr>
              <p:cNvPr id="4" name="Ink 3">
                <a:extLst>
                  <a:ext uri="{FF2B5EF4-FFF2-40B4-BE49-F238E27FC236}">
                    <a16:creationId xmlns:a16="http://schemas.microsoft.com/office/drawing/2014/main" id="{589AF504-1C5A-5993-D369-28F728837C4F}"/>
                  </a:ext>
                </a:extLst>
              </p:cNvPr>
              <p:cNvPicPr/>
              <p:nvPr/>
            </p:nvPicPr>
            <p:blipFill>
              <a:blip r:embed="rId7"/>
              <a:stretch>
                <a:fillRect/>
              </a:stretch>
            </p:blipFill>
            <p:spPr>
              <a:xfrm>
                <a:off x="3807823" y="3230704"/>
                <a:ext cx="56052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ACFEDDA-7F55-5EF2-0692-0DA9346C32A7}"/>
                  </a:ext>
                </a:extLst>
              </p14:cNvPr>
              <p14:cNvContentPartPr/>
              <p14:nvPr/>
            </p14:nvContentPartPr>
            <p14:xfrm>
              <a:off x="4057303" y="1967104"/>
              <a:ext cx="392400" cy="375120"/>
            </p14:xfrm>
          </p:contentPart>
        </mc:Choice>
        <mc:Fallback xmlns="">
          <p:pic>
            <p:nvPicPr>
              <p:cNvPr id="5" name="Ink 4">
                <a:extLst>
                  <a:ext uri="{FF2B5EF4-FFF2-40B4-BE49-F238E27FC236}">
                    <a16:creationId xmlns:a16="http://schemas.microsoft.com/office/drawing/2014/main" id="{2ACFEDDA-7F55-5EF2-0692-0DA9346C32A7}"/>
                  </a:ext>
                </a:extLst>
              </p:cNvPr>
              <p:cNvPicPr/>
              <p:nvPr/>
            </p:nvPicPr>
            <p:blipFill>
              <a:blip r:embed="rId9"/>
              <a:stretch>
                <a:fillRect/>
              </a:stretch>
            </p:blipFill>
            <p:spPr>
              <a:xfrm>
                <a:off x="4003663" y="1859464"/>
                <a:ext cx="50004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213D7D86-4B1A-3D28-D2B9-E0F83CDBD547}"/>
                  </a:ext>
                </a:extLst>
              </p14:cNvPr>
              <p14:cNvContentPartPr/>
              <p14:nvPr/>
            </p14:nvContentPartPr>
            <p14:xfrm>
              <a:off x="3632863" y="4726864"/>
              <a:ext cx="333720" cy="245520"/>
            </p14:xfrm>
          </p:contentPart>
        </mc:Choice>
        <mc:Fallback xmlns="">
          <p:pic>
            <p:nvPicPr>
              <p:cNvPr id="6" name="Ink 5">
                <a:extLst>
                  <a:ext uri="{FF2B5EF4-FFF2-40B4-BE49-F238E27FC236}">
                    <a16:creationId xmlns:a16="http://schemas.microsoft.com/office/drawing/2014/main" id="{213D7D86-4B1A-3D28-D2B9-E0F83CDBD547}"/>
                  </a:ext>
                </a:extLst>
              </p:cNvPr>
              <p:cNvPicPr/>
              <p:nvPr/>
            </p:nvPicPr>
            <p:blipFill>
              <a:blip r:embed="rId11"/>
              <a:stretch>
                <a:fillRect/>
              </a:stretch>
            </p:blipFill>
            <p:spPr>
              <a:xfrm>
                <a:off x="3578863" y="4618864"/>
                <a:ext cx="44136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4F449C9-1EB4-4192-35B0-70E0D39D6129}"/>
                  </a:ext>
                </a:extLst>
              </p14:cNvPr>
              <p14:cNvContentPartPr/>
              <p14:nvPr/>
            </p14:nvContentPartPr>
            <p14:xfrm>
              <a:off x="359023" y="3142864"/>
              <a:ext cx="369360" cy="282960"/>
            </p14:xfrm>
          </p:contentPart>
        </mc:Choice>
        <mc:Fallback xmlns="">
          <p:pic>
            <p:nvPicPr>
              <p:cNvPr id="7" name="Ink 6">
                <a:extLst>
                  <a:ext uri="{FF2B5EF4-FFF2-40B4-BE49-F238E27FC236}">
                    <a16:creationId xmlns:a16="http://schemas.microsoft.com/office/drawing/2014/main" id="{34F449C9-1EB4-4192-35B0-70E0D39D6129}"/>
                  </a:ext>
                </a:extLst>
              </p:cNvPr>
              <p:cNvPicPr/>
              <p:nvPr/>
            </p:nvPicPr>
            <p:blipFill>
              <a:blip r:embed="rId13"/>
              <a:stretch>
                <a:fillRect/>
              </a:stretch>
            </p:blipFill>
            <p:spPr>
              <a:xfrm>
                <a:off x="305383" y="3034864"/>
                <a:ext cx="47700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655392BF-101D-2728-828F-1573E98C65CF}"/>
                  </a:ext>
                </a:extLst>
              </p14:cNvPr>
              <p14:cNvContentPartPr/>
              <p14:nvPr/>
            </p14:nvContentPartPr>
            <p14:xfrm>
              <a:off x="8319343" y="3175264"/>
              <a:ext cx="570600" cy="197640"/>
            </p14:xfrm>
          </p:contentPart>
        </mc:Choice>
        <mc:Fallback xmlns="">
          <p:pic>
            <p:nvPicPr>
              <p:cNvPr id="8" name="Ink 7">
                <a:extLst>
                  <a:ext uri="{FF2B5EF4-FFF2-40B4-BE49-F238E27FC236}">
                    <a16:creationId xmlns:a16="http://schemas.microsoft.com/office/drawing/2014/main" id="{655392BF-101D-2728-828F-1573E98C65CF}"/>
                  </a:ext>
                </a:extLst>
              </p:cNvPr>
              <p:cNvPicPr/>
              <p:nvPr/>
            </p:nvPicPr>
            <p:blipFill>
              <a:blip r:embed="rId15"/>
              <a:stretch>
                <a:fillRect/>
              </a:stretch>
            </p:blipFill>
            <p:spPr>
              <a:xfrm>
                <a:off x="8265703" y="3067624"/>
                <a:ext cx="6782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E58EC6BE-532E-52CF-4DE5-E0626B3A67B1}"/>
                  </a:ext>
                </a:extLst>
              </p14:cNvPr>
              <p14:cNvContentPartPr/>
              <p14:nvPr/>
            </p14:nvContentPartPr>
            <p14:xfrm>
              <a:off x="9519583" y="3468304"/>
              <a:ext cx="629280" cy="181800"/>
            </p14:xfrm>
          </p:contentPart>
        </mc:Choice>
        <mc:Fallback xmlns="">
          <p:pic>
            <p:nvPicPr>
              <p:cNvPr id="10" name="Ink 9">
                <a:extLst>
                  <a:ext uri="{FF2B5EF4-FFF2-40B4-BE49-F238E27FC236}">
                    <a16:creationId xmlns:a16="http://schemas.microsoft.com/office/drawing/2014/main" id="{E58EC6BE-532E-52CF-4DE5-E0626B3A67B1}"/>
                  </a:ext>
                </a:extLst>
              </p:cNvPr>
              <p:cNvPicPr/>
              <p:nvPr/>
            </p:nvPicPr>
            <p:blipFill>
              <a:blip r:embed="rId17"/>
              <a:stretch>
                <a:fillRect/>
              </a:stretch>
            </p:blipFill>
            <p:spPr>
              <a:xfrm>
                <a:off x="9465583" y="3360304"/>
                <a:ext cx="736920" cy="397440"/>
              </a:xfrm>
              <a:prstGeom prst="rect">
                <a:avLst/>
              </a:prstGeom>
            </p:spPr>
          </p:pic>
        </mc:Fallback>
      </mc:AlternateContent>
    </p:spTree>
    <p:extLst>
      <p:ext uri="{BB962C8B-B14F-4D97-AF65-F5344CB8AC3E}">
        <p14:creationId xmlns:p14="http://schemas.microsoft.com/office/powerpoint/2010/main" val="139594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br>
              <a:rPr lang="en-GB" dirty="0">
                <a:latin typeface="Bitter" pitchFamily="2" charset="0"/>
              </a:rPr>
            </a:br>
            <a:r>
              <a:rPr lang="en-GB" dirty="0">
                <a:latin typeface="Bitter" pitchFamily="2" charset="0"/>
              </a:rPr>
              <a:t>								</a:t>
            </a:r>
            <a:endParaRPr lang="en-US" dirty="0">
              <a:latin typeface="Bitter" pitchFamily="2" charset="0"/>
            </a:endParaRPr>
          </a:p>
        </p:txBody>
      </p:sp>
      <p:pic>
        <p:nvPicPr>
          <p:cNvPr id="3" name="Picture 2">
            <a:extLst>
              <a:ext uri="{FF2B5EF4-FFF2-40B4-BE49-F238E27FC236}">
                <a16:creationId xmlns:a16="http://schemas.microsoft.com/office/drawing/2014/main" id="{DFB926A8-8AF6-97E4-4AE9-847AF4F5A1A4}"/>
              </a:ext>
            </a:extLst>
          </p:cNvPr>
          <p:cNvPicPr>
            <a:picLocks noChangeAspect="1"/>
          </p:cNvPicPr>
          <p:nvPr/>
        </p:nvPicPr>
        <p:blipFill>
          <a:blip r:embed="rId3"/>
          <a:stretch>
            <a:fillRect/>
          </a:stretch>
        </p:blipFill>
        <p:spPr>
          <a:xfrm>
            <a:off x="1200150" y="63272"/>
            <a:ext cx="8841922" cy="6631442"/>
          </a:xfrm>
          <a:prstGeom prst="rect">
            <a:avLst/>
          </a:prstGeom>
        </p:spPr>
      </p:pic>
    </p:spTree>
    <p:extLst>
      <p:ext uri="{BB962C8B-B14F-4D97-AF65-F5344CB8AC3E}">
        <p14:creationId xmlns:p14="http://schemas.microsoft.com/office/powerpoint/2010/main" val="286687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Nuclide production/destruction equations</a:t>
            </a:r>
            <a:endParaRPr lang="en-US" dirty="0">
              <a:latin typeface="Bitter" pitchFamily="2" charset="0"/>
            </a:endParaRPr>
          </a:p>
        </p:txBody>
      </p:sp>
      <p:sp>
        <p:nvSpPr>
          <p:cNvPr id="3" name="Rectangle 2">
            <a:extLst>
              <a:ext uri="{FF2B5EF4-FFF2-40B4-BE49-F238E27FC236}">
                <a16:creationId xmlns:a16="http://schemas.microsoft.com/office/drawing/2014/main" id="{4988D62A-E4F3-D47B-7892-367FBB925E97}"/>
              </a:ext>
            </a:extLst>
          </p:cNvPr>
          <p:cNvSpPr>
            <a:spLocks noGrp="1"/>
          </p:cNvSpPr>
          <p:nvPr/>
        </p:nvSpPr>
        <p:spPr bwMode="auto">
          <a:xfrm>
            <a:off x="1811337" y="3204073"/>
            <a:ext cx="87122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179388" indent="-179388" algn="l" defTabSz="457200" rtl="0" fontAlgn="base">
              <a:spcBef>
                <a:spcPct val="20000"/>
              </a:spcBef>
              <a:spcAft>
                <a:spcPct val="0"/>
              </a:spcAft>
              <a:buClr>
                <a:srgbClr val="023D71"/>
              </a:buClr>
              <a:buFont typeface="Arial" panose="020B0604020202020204" pitchFamily="34" charset="0"/>
              <a:buChar char="•"/>
              <a:defRPr sz="2400" kern="1200">
                <a:solidFill>
                  <a:schemeClr val="tx1"/>
                </a:solidFill>
                <a:latin typeface="+mn-lt"/>
                <a:ea typeface="+mn-ea"/>
                <a:cs typeface="+mn-cs"/>
              </a:defRPr>
            </a:lvl1pPr>
            <a:lvl2pPr marL="357188" indent="-177800" algn="l" defTabSz="457200" rtl="0" fontAlgn="base">
              <a:spcBef>
                <a:spcPct val="20000"/>
              </a:spcBef>
              <a:spcAft>
                <a:spcPct val="0"/>
              </a:spcAft>
              <a:buClr>
                <a:srgbClr val="023D71"/>
              </a:buClr>
              <a:buFont typeface="Arial" panose="020B0604020202020204" pitchFamily="34" charset="0"/>
              <a:buChar char="•"/>
              <a:defRPr sz="2000" kern="1200">
                <a:solidFill>
                  <a:schemeClr val="tx1"/>
                </a:solidFill>
                <a:latin typeface="+mn-lt"/>
                <a:ea typeface="+mn-ea"/>
                <a:cs typeface="+mn-cs"/>
              </a:defRPr>
            </a:lvl2pPr>
            <a:lvl3pPr marL="536575" indent="-179388" algn="l" defTabSz="457200" rtl="0" fontAlgn="base">
              <a:spcBef>
                <a:spcPct val="20000"/>
              </a:spcBef>
              <a:spcAft>
                <a:spcPct val="0"/>
              </a:spcAft>
              <a:buClr>
                <a:srgbClr val="023D71"/>
              </a:buClr>
              <a:buFont typeface="Arial" panose="020B0604020202020204" pitchFamily="34" charset="0"/>
              <a:buChar char="•"/>
              <a:defRPr kern="1200">
                <a:solidFill>
                  <a:schemeClr val="tx1"/>
                </a:solidFill>
                <a:latin typeface="+mn-lt"/>
                <a:ea typeface="+mn-ea"/>
                <a:cs typeface="+mn-cs"/>
              </a:defRPr>
            </a:lvl3pPr>
            <a:lvl4pPr marL="714375" indent="-177800" algn="l" defTabSz="457200" rtl="0" fontAlgn="base">
              <a:spcBef>
                <a:spcPct val="20000"/>
              </a:spcBef>
              <a:spcAft>
                <a:spcPct val="0"/>
              </a:spcAft>
              <a:buClr>
                <a:srgbClr val="023D71"/>
              </a:buClr>
              <a:buFont typeface="Arial" panose="020B0604020202020204" pitchFamily="34" charset="0"/>
              <a:buChar char="•"/>
              <a:defRPr sz="16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50" indent="-215900" defTabSz="449263">
              <a:buClrTx/>
              <a:buSzPct val="75000"/>
              <a:buFontTx/>
              <a:buChar char="•"/>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endParaRPr lang="en-US" altLang="en-US" sz="2200" i="1" dirty="0">
              <a:latin typeface="Times New Roman" panose="02020603050405020304" pitchFamily="18" charset="0"/>
            </a:endParaRPr>
          </a:p>
          <a:p>
            <a:pPr marL="222250" indent="-215900" defTabSz="449263">
              <a:buClrTx/>
              <a:buSzPct val="75000"/>
              <a:buFontTx/>
              <a:buChar char="•"/>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endParaRPr lang="en-US" altLang="en-US" sz="2200" i="1" dirty="0">
              <a:latin typeface="Times New Roman" panose="02020603050405020304" pitchFamily="18" charset="0"/>
            </a:endParaRPr>
          </a:p>
          <a:p>
            <a:pPr marL="222250" indent="-215900" defTabSz="449263">
              <a:buClrTx/>
              <a:buSzPct val="75000"/>
              <a:buFontTx/>
              <a:buChar char="•"/>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endParaRPr lang="en-GB" altLang="en-US" sz="2200" i="1" dirty="0">
              <a:latin typeface="Times New Roman" panose="02020603050405020304" pitchFamily="18" charset="0"/>
            </a:endParaRP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2200" i="1" dirty="0">
                <a:latin typeface="Times New Roman" panose="02020603050405020304" pitchFamily="18" charset="0"/>
              </a:rPr>
              <a:t>                       </a:t>
            </a:r>
            <a:r>
              <a:rPr lang="en-GB" altLang="en-US" sz="1600" b="1" i="1" dirty="0">
                <a:latin typeface="Times New Roman" panose="02020603050405020304" pitchFamily="18" charset="0"/>
              </a:rPr>
              <a:t>Destruction by decay</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and neutron capture                   </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Production by decay</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and neutron capture</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Production by fission</a:t>
            </a:r>
            <a:r>
              <a:rPr lang="en-GB" altLang="en-US" sz="1500" i="1" dirty="0">
                <a:latin typeface="Times New Roman" panose="02020603050405020304" pitchFamily="18" charset="0"/>
              </a:rPr>
              <a:t>                                                        </a:t>
            </a:r>
          </a:p>
        </p:txBody>
      </p:sp>
      <p:pic>
        <p:nvPicPr>
          <p:cNvPr id="4" name="Picture 3">
            <a:extLst>
              <a:ext uri="{FF2B5EF4-FFF2-40B4-BE49-F238E27FC236}">
                <a16:creationId xmlns:a16="http://schemas.microsoft.com/office/drawing/2014/main" id="{52FCF839-5936-FA58-0AC9-210D63256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1337" y="2143623"/>
            <a:ext cx="8569325" cy="8366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Line 5">
            <a:extLst>
              <a:ext uri="{FF2B5EF4-FFF2-40B4-BE49-F238E27FC236}">
                <a16:creationId xmlns:a16="http://schemas.microsoft.com/office/drawing/2014/main" id="{0A342E17-F4F4-3900-47B1-C52572E0F5F4}"/>
              </a:ext>
            </a:extLst>
          </p:cNvPr>
          <p:cNvSpPr>
            <a:spLocks noChangeShapeType="1"/>
          </p:cNvSpPr>
          <p:nvPr/>
        </p:nvSpPr>
        <p:spPr bwMode="auto">
          <a:xfrm>
            <a:off x="4137309" y="3059314"/>
            <a:ext cx="1588" cy="990600"/>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5pPr>
            <a:lvl6pPr marL="22860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6pPr>
            <a:lvl7pPr marL="27432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7pPr>
            <a:lvl8pPr marL="32004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8pPr>
            <a:lvl9pPr marL="36576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9pPr>
          </a:lstStyle>
          <a:p>
            <a:endParaRPr lang="en-GB"/>
          </a:p>
        </p:txBody>
      </p:sp>
      <p:sp>
        <p:nvSpPr>
          <p:cNvPr id="6" name="Line 6">
            <a:extLst>
              <a:ext uri="{FF2B5EF4-FFF2-40B4-BE49-F238E27FC236}">
                <a16:creationId xmlns:a16="http://schemas.microsoft.com/office/drawing/2014/main" id="{6454CCC5-88D9-1516-CF52-5BA390630DE4}"/>
              </a:ext>
            </a:extLst>
          </p:cNvPr>
          <p:cNvSpPr>
            <a:spLocks noChangeShapeType="1"/>
          </p:cNvSpPr>
          <p:nvPr/>
        </p:nvSpPr>
        <p:spPr bwMode="auto">
          <a:xfrm>
            <a:off x="6748639" y="2980235"/>
            <a:ext cx="1588" cy="1511300"/>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5pPr>
            <a:lvl6pPr marL="22860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6pPr>
            <a:lvl7pPr marL="27432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7pPr>
            <a:lvl8pPr marL="32004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8pPr>
            <a:lvl9pPr marL="36576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9pPr>
          </a:lstStyle>
          <a:p>
            <a:endParaRPr lang="en-GB"/>
          </a:p>
        </p:txBody>
      </p:sp>
      <p:sp>
        <p:nvSpPr>
          <p:cNvPr id="7" name="Line 7">
            <a:extLst>
              <a:ext uri="{FF2B5EF4-FFF2-40B4-BE49-F238E27FC236}">
                <a16:creationId xmlns:a16="http://schemas.microsoft.com/office/drawing/2014/main" id="{40A1C36B-961D-4A80-AAEC-4B6A5A74DFE8}"/>
              </a:ext>
            </a:extLst>
          </p:cNvPr>
          <p:cNvSpPr>
            <a:spLocks noChangeShapeType="1"/>
          </p:cNvSpPr>
          <p:nvPr/>
        </p:nvSpPr>
        <p:spPr bwMode="auto">
          <a:xfrm>
            <a:off x="9359969" y="2975591"/>
            <a:ext cx="12700" cy="2493963"/>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5pPr>
            <a:lvl6pPr marL="22860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6pPr>
            <a:lvl7pPr marL="27432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7pPr>
            <a:lvl8pPr marL="32004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8pPr>
            <a:lvl9pPr marL="36576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9pPr>
          </a:lstStyle>
          <a:p>
            <a:endParaRPr lang="en-GB"/>
          </a:p>
        </p:txBody>
      </p:sp>
    </p:spTree>
    <p:extLst>
      <p:ext uri="{BB962C8B-B14F-4D97-AF65-F5344CB8AC3E}">
        <p14:creationId xmlns:p14="http://schemas.microsoft.com/office/powerpoint/2010/main" val="27820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latin typeface="Bitter" pitchFamily="2" charset="0"/>
              </a:rPr>
              <a:t>Nuclide Production/destruction equations</a:t>
            </a:r>
            <a:endParaRPr lang="en-US" dirty="0">
              <a:latin typeface="Bitter" pitchFamily="2" charset="0"/>
            </a:endParaRPr>
          </a:p>
        </p:txBody>
      </p:sp>
      <p:sp>
        <p:nvSpPr>
          <p:cNvPr id="3" name="Rectangle 2">
            <a:extLst>
              <a:ext uri="{FF2B5EF4-FFF2-40B4-BE49-F238E27FC236}">
                <a16:creationId xmlns:a16="http://schemas.microsoft.com/office/drawing/2014/main" id="{4988D62A-E4F3-D47B-7892-367FBB925E97}"/>
              </a:ext>
            </a:extLst>
          </p:cNvPr>
          <p:cNvSpPr>
            <a:spLocks noGrp="1"/>
          </p:cNvSpPr>
          <p:nvPr/>
        </p:nvSpPr>
        <p:spPr bwMode="auto">
          <a:xfrm>
            <a:off x="1811337" y="3204073"/>
            <a:ext cx="87122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179388" indent="-179388" algn="l" defTabSz="457200" rtl="0" fontAlgn="base">
              <a:spcBef>
                <a:spcPct val="20000"/>
              </a:spcBef>
              <a:spcAft>
                <a:spcPct val="0"/>
              </a:spcAft>
              <a:buClr>
                <a:srgbClr val="023D71"/>
              </a:buClr>
              <a:buFont typeface="Arial" panose="020B0604020202020204" pitchFamily="34" charset="0"/>
              <a:buChar char="•"/>
              <a:defRPr sz="2400" kern="1200">
                <a:solidFill>
                  <a:schemeClr val="tx1"/>
                </a:solidFill>
                <a:latin typeface="+mn-lt"/>
                <a:ea typeface="+mn-ea"/>
                <a:cs typeface="+mn-cs"/>
              </a:defRPr>
            </a:lvl1pPr>
            <a:lvl2pPr marL="357188" indent="-177800" algn="l" defTabSz="457200" rtl="0" fontAlgn="base">
              <a:spcBef>
                <a:spcPct val="20000"/>
              </a:spcBef>
              <a:spcAft>
                <a:spcPct val="0"/>
              </a:spcAft>
              <a:buClr>
                <a:srgbClr val="023D71"/>
              </a:buClr>
              <a:buFont typeface="Arial" panose="020B0604020202020204" pitchFamily="34" charset="0"/>
              <a:buChar char="•"/>
              <a:defRPr sz="2000" kern="1200">
                <a:solidFill>
                  <a:schemeClr val="tx1"/>
                </a:solidFill>
                <a:latin typeface="+mn-lt"/>
                <a:ea typeface="+mn-ea"/>
                <a:cs typeface="+mn-cs"/>
              </a:defRPr>
            </a:lvl2pPr>
            <a:lvl3pPr marL="536575" indent="-179388" algn="l" defTabSz="457200" rtl="0" fontAlgn="base">
              <a:spcBef>
                <a:spcPct val="20000"/>
              </a:spcBef>
              <a:spcAft>
                <a:spcPct val="0"/>
              </a:spcAft>
              <a:buClr>
                <a:srgbClr val="023D71"/>
              </a:buClr>
              <a:buFont typeface="Arial" panose="020B0604020202020204" pitchFamily="34" charset="0"/>
              <a:buChar char="•"/>
              <a:defRPr kern="1200">
                <a:solidFill>
                  <a:schemeClr val="tx1"/>
                </a:solidFill>
                <a:latin typeface="+mn-lt"/>
                <a:ea typeface="+mn-ea"/>
                <a:cs typeface="+mn-cs"/>
              </a:defRPr>
            </a:lvl3pPr>
            <a:lvl4pPr marL="714375" indent="-177800" algn="l" defTabSz="457200" rtl="0" fontAlgn="base">
              <a:spcBef>
                <a:spcPct val="20000"/>
              </a:spcBef>
              <a:spcAft>
                <a:spcPct val="0"/>
              </a:spcAft>
              <a:buClr>
                <a:srgbClr val="023D71"/>
              </a:buClr>
              <a:buFont typeface="Arial" panose="020B0604020202020204" pitchFamily="34" charset="0"/>
              <a:buChar char="•"/>
              <a:defRPr sz="16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50" indent="-215900" defTabSz="449263">
              <a:buClrTx/>
              <a:buSzPct val="75000"/>
              <a:buFontTx/>
              <a:buChar char="•"/>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endParaRPr lang="en-US" altLang="en-US" sz="2200" i="1" dirty="0">
              <a:latin typeface="Times New Roman" panose="02020603050405020304" pitchFamily="18" charset="0"/>
            </a:endParaRPr>
          </a:p>
          <a:p>
            <a:pPr marL="222250" indent="-215900" defTabSz="449263">
              <a:buClrTx/>
              <a:buSzPct val="75000"/>
              <a:buFontTx/>
              <a:buChar char="•"/>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endParaRPr lang="en-US" altLang="en-US" sz="2200" i="1" dirty="0">
              <a:latin typeface="Times New Roman" panose="02020603050405020304" pitchFamily="18" charset="0"/>
            </a:endParaRPr>
          </a:p>
          <a:p>
            <a:pPr marL="222250" indent="-215900" defTabSz="449263">
              <a:buClrTx/>
              <a:buSzPct val="75000"/>
              <a:buFontTx/>
              <a:buChar char="•"/>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endParaRPr lang="en-GB" altLang="en-US" sz="2200" i="1" dirty="0">
              <a:latin typeface="Times New Roman" panose="02020603050405020304" pitchFamily="18" charset="0"/>
            </a:endParaRP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2200" i="1" dirty="0">
                <a:latin typeface="Times New Roman" panose="02020603050405020304" pitchFamily="18" charset="0"/>
              </a:rPr>
              <a:t>                       </a:t>
            </a:r>
            <a:r>
              <a:rPr lang="en-GB" altLang="en-US" sz="1600" b="1" i="1" dirty="0">
                <a:latin typeface="Times New Roman" panose="02020603050405020304" pitchFamily="18" charset="0"/>
              </a:rPr>
              <a:t>Destruction by decay</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and neutron capture                   </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Production by decay</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and neutron capture</a:t>
            </a:r>
          </a:p>
          <a:p>
            <a:pPr marL="222250" indent="-215900" defTabSz="449263">
              <a:buClrTx/>
              <a:buSzPct val="75000"/>
              <a:buFontTx/>
              <a:buNone/>
              <a:tabLst>
                <a:tab pos="222250" algn="l"/>
                <a:tab pos="327025"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Lst>
            </a:pPr>
            <a:r>
              <a:rPr lang="en-GB" altLang="en-US" sz="1600" b="1" i="1" dirty="0">
                <a:latin typeface="Times New Roman" panose="02020603050405020304" pitchFamily="18" charset="0"/>
              </a:rPr>
              <a:t>										                                                       Production by fission</a:t>
            </a:r>
            <a:r>
              <a:rPr lang="en-GB" altLang="en-US" sz="1500" i="1" dirty="0">
                <a:latin typeface="Times New Roman" panose="02020603050405020304" pitchFamily="18" charset="0"/>
              </a:rPr>
              <a:t>                                                        </a:t>
            </a:r>
          </a:p>
        </p:txBody>
      </p:sp>
      <p:pic>
        <p:nvPicPr>
          <p:cNvPr id="4" name="Picture 3">
            <a:extLst>
              <a:ext uri="{FF2B5EF4-FFF2-40B4-BE49-F238E27FC236}">
                <a16:creationId xmlns:a16="http://schemas.microsoft.com/office/drawing/2014/main" id="{52FCF839-5936-FA58-0AC9-210D63256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1337" y="2143623"/>
            <a:ext cx="8569325" cy="8366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Line 5">
            <a:extLst>
              <a:ext uri="{FF2B5EF4-FFF2-40B4-BE49-F238E27FC236}">
                <a16:creationId xmlns:a16="http://schemas.microsoft.com/office/drawing/2014/main" id="{0A342E17-F4F4-3900-47B1-C52572E0F5F4}"/>
              </a:ext>
            </a:extLst>
          </p:cNvPr>
          <p:cNvSpPr>
            <a:spLocks noChangeShapeType="1"/>
          </p:cNvSpPr>
          <p:nvPr/>
        </p:nvSpPr>
        <p:spPr bwMode="auto">
          <a:xfrm>
            <a:off x="4137309" y="3059314"/>
            <a:ext cx="1588" cy="990600"/>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5pPr>
            <a:lvl6pPr marL="22860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6pPr>
            <a:lvl7pPr marL="27432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7pPr>
            <a:lvl8pPr marL="32004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8pPr>
            <a:lvl9pPr marL="36576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9pPr>
          </a:lstStyle>
          <a:p>
            <a:endParaRPr lang="en-GB"/>
          </a:p>
        </p:txBody>
      </p:sp>
      <p:sp>
        <p:nvSpPr>
          <p:cNvPr id="6" name="Line 6">
            <a:extLst>
              <a:ext uri="{FF2B5EF4-FFF2-40B4-BE49-F238E27FC236}">
                <a16:creationId xmlns:a16="http://schemas.microsoft.com/office/drawing/2014/main" id="{6454CCC5-88D9-1516-CF52-5BA390630DE4}"/>
              </a:ext>
            </a:extLst>
          </p:cNvPr>
          <p:cNvSpPr>
            <a:spLocks noChangeShapeType="1"/>
          </p:cNvSpPr>
          <p:nvPr/>
        </p:nvSpPr>
        <p:spPr bwMode="auto">
          <a:xfrm>
            <a:off x="6748639" y="2980235"/>
            <a:ext cx="1588" cy="1511300"/>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5pPr>
            <a:lvl6pPr marL="22860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6pPr>
            <a:lvl7pPr marL="27432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7pPr>
            <a:lvl8pPr marL="32004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8pPr>
            <a:lvl9pPr marL="36576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9pPr>
          </a:lstStyle>
          <a:p>
            <a:endParaRPr lang="en-GB"/>
          </a:p>
        </p:txBody>
      </p:sp>
      <p:sp>
        <p:nvSpPr>
          <p:cNvPr id="7" name="Line 7">
            <a:extLst>
              <a:ext uri="{FF2B5EF4-FFF2-40B4-BE49-F238E27FC236}">
                <a16:creationId xmlns:a16="http://schemas.microsoft.com/office/drawing/2014/main" id="{40A1C36B-961D-4A80-AAEC-4B6A5A74DFE8}"/>
              </a:ext>
            </a:extLst>
          </p:cNvPr>
          <p:cNvSpPr>
            <a:spLocks noChangeShapeType="1"/>
          </p:cNvSpPr>
          <p:nvPr/>
        </p:nvSpPr>
        <p:spPr bwMode="auto">
          <a:xfrm>
            <a:off x="9359969" y="2975591"/>
            <a:ext cx="12700" cy="2493963"/>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kern="1200">
                <a:solidFill>
                  <a:schemeClr val="bg1"/>
                </a:solidFill>
                <a:latin typeface="Verdana" panose="020B0604030504040204" pitchFamily="34" charset="0"/>
                <a:ea typeface="SimSun" panose="02010600030101010101" pitchFamily="2" charset="-122"/>
                <a:cs typeface="+mn-cs"/>
              </a:defRPr>
            </a:lvl5pPr>
            <a:lvl6pPr marL="22860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6pPr>
            <a:lvl7pPr marL="27432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7pPr>
            <a:lvl8pPr marL="32004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8pPr>
            <a:lvl9pPr marL="3657600" algn="l" defTabSz="914400" rtl="0" eaLnBrk="1" latinLnBrk="0" hangingPunct="1">
              <a:defRPr sz="2000" kern="1200">
                <a:solidFill>
                  <a:schemeClr val="bg1"/>
                </a:solidFill>
                <a:latin typeface="Verdana" panose="020B0604030504040204" pitchFamily="34" charset="0"/>
                <a:ea typeface="SimSun" panose="02010600030101010101" pitchFamily="2" charset="-122"/>
                <a:cs typeface="+mn-cs"/>
              </a:defRPr>
            </a:lvl9pPr>
          </a:lstStyle>
          <a:p>
            <a:endParaRPr lang="en-GB"/>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A6B7D43-0CCE-EDBE-AF1F-9D64002A010A}"/>
                  </a:ext>
                </a:extLst>
              </p14:cNvPr>
              <p14:cNvContentPartPr/>
              <p14:nvPr/>
            </p14:nvContentPartPr>
            <p14:xfrm>
              <a:off x="3534724" y="2416024"/>
              <a:ext cx="265680" cy="240480"/>
            </p14:xfrm>
          </p:contentPart>
        </mc:Choice>
        <mc:Fallback xmlns="">
          <p:pic>
            <p:nvPicPr>
              <p:cNvPr id="8" name="Ink 7">
                <a:extLst>
                  <a:ext uri="{FF2B5EF4-FFF2-40B4-BE49-F238E27FC236}">
                    <a16:creationId xmlns:a16="http://schemas.microsoft.com/office/drawing/2014/main" id="{0A6B7D43-0CCE-EDBE-AF1F-9D64002A010A}"/>
                  </a:ext>
                </a:extLst>
              </p:cNvPr>
              <p:cNvPicPr/>
              <p:nvPr/>
            </p:nvPicPr>
            <p:blipFill>
              <a:blip r:embed="rId5"/>
              <a:stretch>
                <a:fillRect/>
              </a:stretch>
            </p:blipFill>
            <p:spPr>
              <a:xfrm>
                <a:off x="3480724" y="2308024"/>
                <a:ext cx="37332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95D1A8B-5765-D6A3-7373-282613DDFB5F}"/>
                  </a:ext>
                </a:extLst>
              </p14:cNvPr>
              <p14:cNvContentPartPr/>
              <p14:nvPr/>
            </p14:nvContentPartPr>
            <p14:xfrm>
              <a:off x="4261564" y="2538784"/>
              <a:ext cx="196560" cy="183960"/>
            </p14:xfrm>
          </p:contentPart>
        </mc:Choice>
        <mc:Fallback xmlns="">
          <p:pic>
            <p:nvPicPr>
              <p:cNvPr id="9" name="Ink 8">
                <a:extLst>
                  <a:ext uri="{FF2B5EF4-FFF2-40B4-BE49-F238E27FC236}">
                    <a16:creationId xmlns:a16="http://schemas.microsoft.com/office/drawing/2014/main" id="{A95D1A8B-5765-D6A3-7373-282613DDFB5F}"/>
                  </a:ext>
                </a:extLst>
              </p:cNvPr>
              <p:cNvPicPr/>
              <p:nvPr/>
            </p:nvPicPr>
            <p:blipFill>
              <a:blip r:embed="rId7"/>
              <a:stretch>
                <a:fillRect/>
              </a:stretch>
            </p:blipFill>
            <p:spPr>
              <a:xfrm>
                <a:off x="4207564" y="2430784"/>
                <a:ext cx="3042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BF6FE56F-28F7-AD61-9B11-4A79F8F790A3}"/>
                  </a:ext>
                </a:extLst>
              </p14:cNvPr>
              <p14:cNvContentPartPr/>
              <p14:nvPr/>
            </p14:nvContentPartPr>
            <p14:xfrm>
              <a:off x="6570964" y="2456704"/>
              <a:ext cx="194400" cy="264240"/>
            </p14:xfrm>
          </p:contentPart>
        </mc:Choice>
        <mc:Fallback xmlns="">
          <p:pic>
            <p:nvPicPr>
              <p:cNvPr id="10" name="Ink 9">
                <a:extLst>
                  <a:ext uri="{FF2B5EF4-FFF2-40B4-BE49-F238E27FC236}">
                    <a16:creationId xmlns:a16="http://schemas.microsoft.com/office/drawing/2014/main" id="{BF6FE56F-28F7-AD61-9B11-4A79F8F790A3}"/>
                  </a:ext>
                </a:extLst>
              </p:cNvPr>
              <p:cNvPicPr/>
              <p:nvPr/>
            </p:nvPicPr>
            <p:blipFill>
              <a:blip r:embed="rId9"/>
              <a:stretch>
                <a:fillRect/>
              </a:stretch>
            </p:blipFill>
            <p:spPr>
              <a:xfrm>
                <a:off x="6516964" y="2348704"/>
                <a:ext cx="30204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213F2653-C933-E168-DB11-C30BD4246B23}"/>
                  </a:ext>
                </a:extLst>
              </p14:cNvPr>
              <p14:cNvContentPartPr/>
              <p14:nvPr/>
            </p14:nvContentPartPr>
            <p14:xfrm>
              <a:off x="6882364" y="2416024"/>
              <a:ext cx="234720" cy="345240"/>
            </p14:xfrm>
          </p:contentPart>
        </mc:Choice>
        <mc:Fallback xmlns="">
          <p:pic>
            <p:nvPicPr>
              <p:cNvPr id="11" name="Ink 10">
                <a:extLst>
                  <a:ext uri="{FF2B5EF4-FFF2-40B4-BE49-F238E27FC236}">
                    <a16:creationId xmlns:a16="http://schemas.microsoft.com/office/drawing/2014/main" id="{213F2653-C933-E168-DB11-C30BD4246B23}"/>
                  </a:ext>
                </a:extLst>
              </p:cNvPr>
              <p:cNvPicPr/>
              <p:nvPr/>
            </p:nvPicPr>
            <p:blipFill>
              <a:blip r:embed="rId11"/>
              <a:stretch>
                <a:fillRect/>
              </a:stretch>
            </p:blipFill>
            <p:spPr>
              <a:xfrm>
                <a:off x="6828364" y="2307911"/>
                <a:ext cx="342360" cy="56110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34AD346-E23F-6684-F7DD-49A6EA0A9AA7}"/>
                  </a:ext>
                </a:extLst>
              </p14:cNvPr>
              <p14:cNvContentPartPr/>
              <p14:nvPr/>
            </p14:nvContentPartPr>
            <p14:xfrm>
              <a:off x="7617124" y="2399824"/>
              <a:ext cx="228960" cy="325800"/>
            </p14:xfrm>
          </p:contentPart>
        </mc:Choice>
        <mc:Fallback xmlns="">
          <p:pic>
            <p:nvPicPr>
              <p:cNvPr id="12" name="Ink 11">
                <a:extLst>
                  <a:ext uri="{FF2B5EF4-FFF2-40B4-BE49-F238E27FC236}">
                    <a16:creationId xmlns:a16="http://schemas.microsoft.com/office/drawing/2014/main" id="{534AD346-E23F-6684-F7DD-49A6EA0A9AA7}"/>
                  </a:ext>
                </a:extLst>
              </p:cNvPr>
              <p:cNvPicPr/>
              <p:nvPr/>
            </p:nvPicPr>
            <p:blipFill>
              <a:blip r:embed="rId13"/>
              <a:stretch>
                <a:fillRect/>
              </a:stretch>
            </p:blipFill>
            <p:spPr>
              <a:xfrm>
                <a:off x="7563124" y="2291824"/>
                <a:ext cx="33660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76A5A91-CF17-7C2A-3CDC-ED6BC082D332}"/>
                  </a:ext>
                </a:extLst>
              </p14:cNvPr>
              <p14:cNvContentPartPr/>
              <p14:nvPr/>
            </p14:nvContentPartPr>
            <p14:xfrm>
              <a:off x="9468604" y="2375344"/>
              <a:ext cx="263880" cy="301320"/>
            </p14:xfrm>
          </p:contentPart>
        </mc:Choice>
        <mc:Fallback xmlns="">
          <p:pic>
            <p:nvPicPr>
              <p:cNvPr id="13" name="Ink 12">
                <a:extLst>
                  <a:ext uri="{FF2B5EF4-FFF2-40B4-BE49-F238E27FC236}">
                    <a16:creationId xmlns:a16="http://schemas.microsoft.com/office/drawing/2014/main" id="{E76A5A91-CF17-7C2A-3CDC-ED6BC082D332}"/>
                  </a:ext>
                </a:extLst>
              </p:cNvPr>
              <p:cNvPicPr/>
              <p:nvPr/>
            </p:nvPicPr>
            <p:blipFill>
              <a:blip r:embed="rId15"/>
              <a:stretch>
                <a:fillRect/>
              </a:stretch>
            </p:blipFill>
            <p:spPr>
              <a:xfrm>
                <a:off x="9414678" y="2267215"/>
                <a:ext cx="371373" cy="51721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EACFAC3-825E-56CB-C968-31E446EEBF46}"/>
                  </a:ext>
                </a:extLst>
              </p14:cNvPr>
              <p14:cNvContentPartPr/>
              <p14:nvPr/>
            </p14:nvContentPartPr>
            <p14:xfrm>
              <a:off x="10090684" y="2465344"/>
              <a:ext cx="199080" cy="283320"/>
            </p14:xfrm>
          </p:contentPart>
        </mc:Choice>
        <mc:Fallback xmlns="">
          <p:pic>
            <p:nvPicPr>
              <p:cNvPr id="14" name="Ink 13">
                <a:extLst>
                  <a:ext uri="{FF2B5EF4-FFF2-40B4-BE49-F238E27FC236}">
                    <a16:creationId xmlns:a16="http://schemas.microsoft.com/office/drawing/2014/main" id="{7EACFAC3-825E-56CB-C968-31E446EEBF46}"/>
                  </a:ext>
                </a:extLst>
              </p:cNvPr>
              <p:cNvPicPr/>
              <p:nvPr/>
            </p:nvPicPr>
            <p:blipFill>
              <a:blip r:embed="rId17"/>
              <a:stretch>
                <a:fillRect/>
              </a:stretch>
            </p:blipFill>
            <p:spPr>
              <a:xfrm>
                <a:off x="10036684" y="2357344"/>
                <a:ext cx="306720" cy="498960"/>
              </a:xfrm>
              <a:prstGeom prst="rect">
                <a:avLst/>
              </a:prstGeom>
            </p:spPr>
          </p:pic>
        </mc:Fallback>
      </mc:AlternateContent>
    </p:spTree>
    <p:extLst>
      <p:ext uri="{BB962C8B-B14F-4D97-AF65-F5344CB8AC3E}">
        <p14:creationId xmlns:p14="http://schemas.microsoft.com/office/powerpoint/2010/main" val="175010428"/>
      </p:ext>
    </p:extLst>
  </p:cSld>
  <p:clrMapOvr>
    <a:masterClrMapping/>
  </p:clrMapOvr>
</p:sld>
</file>

<file path=ppt/theme/theme1.xml><?xml version="1.0" encoding="utf-8"?>
<a:theme xmlns:a="http://schemas.openxmlformats.org/drawingml/2006/main" name="Office Theme">
  <a:themeElements>
    <a:clrScheme name="NNL 1">
      <a:dk1>
        <a:srgbClr val="00203D"/>
      </a:dk1>
      <a:lt1>
        <a:srgbClr val="959699"/>
      </a:lt1>
      <a:dk2>
        <a:srgbClr val="4C839B"/>
      </a:dk2>
      <a:lt2>
        <a:srgbClr val="5A5B5D"/>
      </a:lt2>
      <a:accent1>
        <a:srgbClr val="00A1DF"/>
      </a:accent1>
      <a:accent2>
        <a:srgbClr val="004B85"/>
      </a:accent2>
      <a:accent3>
        <a:srgbClr val="69207E"/>
      </a:accent3>
      <a:accent4>
        <a:srgbClr val="DF0270"/>
      </a:accent4>
      <a:accent5>
        <a:srgbClr val="3A8237"/>
      </a:accent5>
      <a:accent6>
        <a:srgbClr val="FFDD00"/>
      </a:accent6>
      <a:hlink>
        <a:srgbClr val="4C839B"/>
      </a:hlink>
      <a:folHlink>
        <a:srgbClr val="5A5B5D"/>
      </a:folHlink>
    </a:clrScheme>
    <a:fontScheme name="Custom 16">
      <a:majorFont>
        <a:latin typeface="Bitter"/>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349250" indent="-342900" algn="l">
          <a:buClr>
            <a:schemeClr val="accent1"/>
          </a:buClr>
          <a:buFont typeface="Arial" panose="020B0604020202020204" pitchFamily="34" charset="0"/>
          <a:buChar char="•"/>
          <a:defRPr dirty="0" smtClean="0"/>
        </a:defPPr>
      </a:lstStyle>
    </a:txDef>
  </a:objectDefaults>
  <a:extraClrSchemeLst/>
</a:theme>
</file>

<file path=ppt/theme/theme2.xml><?xml version="1.0" encoding="utf-8"?>
<a:theme xmlns:a="http://schemas.openxmlformats.org/drawingml/2006/main" name="NNL A4 landscape body slide">
  <a:themeElements>
    <a:clrScheme name="NNL Light Blue theme">
      <a:dk1>
        <a:srgbClr val="73A0CA"/>
      </a:dk1>
      <a:lt1>
        <a:srgbClr val="000000"/>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9366" marR="0" indent="-179366" algn="l" defTabSz="457145" rtl="0" eaLnBrk="1" fontAlgn="base" latinLnBrk="0" hangingPunct="1">
          <a:lnSpc>
            <a:spcPct val="100000"/>
          </a:lnSpc>
          <a:spcBef>
            <a:spcPct val="20000"/>
          </a:spcBef>
          <a:spcAft>
            <a:spcPct val="0"/>
          </a:spcAft>
          <a:buClr>
            <a:srgbClr val="00457C"/>
          </a:buClr>
          <a:buSzTx/>
          <a:buFont typeface="Arial" charset="0"/>
          <a:buChar char="•"/>
          <a:tabLst/>
          <a:defRPr kumimoji="0" sz="2400" b="0" i="0" u="none" strike="noStrike" kern="1200" cap="none" spc="0" normalizeH="0" baseline="0" noProof="0" dirty="0" smtClean="0">
            <a:ln>
              <a:noFill/>
            </a:ln>
            <a:solidFill>
              <a:srgbClr val="000000"/>
            </a:solidFill>
            <a:effectLst/>
            <a:uLnTx/>
            <a:uFillTx/>
            <a:latin typeface="Verdana"/>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Open San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pen Sans"/>
        <a:ea typeface=""/>
        <a:cs typeface=""/>
        <a:font script="Jpan" typeface="ＭＳ Ｐゴシック"/>
        <a:font script="Hang" typeface="맑은 고딕"/>
        <a:font script="Hans" typeface="宋体"/>
        <a:font script="Hant" typeface="新細明體"/>
        <a:font script="Arab" typeface="Open Sans"/>
        <a:font script="Hebr" typeface="Open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Widescreen</PresentationFormat>
  <Paragraphs>146</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Times New Roman</vt:lpstr>
      <vt:lpstr>Open Sans</vt:lpstr>
      <vt:lpstr>Bitter</vt:lpstr>
      <vt:lpstr>Verdana</vt:lpstr>
      <vt:lpstr>Wingdings</vt:lpstr>
      <vt:lpstr>Arial</vt:lpstr>
      <vt:lpstr>embedded-roboto</vt:lpstr>
      <vt:lpstr>Courier New</vt:lpstr>
      <vt:lpstr>Office Theme</vt:lpstr>
      <vt:lpstr>NNL A4 landscape body slide</vt:lpstr>
      <vt:lpstr>Technical Session 2 – Nuclear Data </vt:lpstr>
      <vt:lpstr>Nuclear Data</vt:lpstr>
      <vt:lpstr>Nuclear Data</vt:lpstr>
      <vt:lpstr>Nuclear Data Libraries</vt:lpstr>
      <vt:lpstr>Neutron transport equation</vt:lpstr>
      <vt:lpstr>Neutron transport equation</vt:lpstr>
      <vt:lpstr>         </vt:lpstr>
      <vt:lpstr>Nuclide production/destruction equations</vt:lpstr>
      <vt:lpstr>Nuclide Production/destruction equations</vt:lpstr>
      <vt:lpstr>Nuclear Data</vt:lpstr>
      <vt:lpstr>Who produces and distributes nuclear data</vt:lpstr>
      <vt:lpstr> </vt:lpstr>
      <vt:lpstr> </vt:lpstr>
      <vt:lpstr>Interproject collaboration</vt:lpstr>
      <vt:lpstr>NEA Nuclear Data High Priority Request List</vt:lpstr>
      <vt:lpstr>EGHPRL reviewing requests</vt:lpstr>
      <vt:lpstr>Suggested process- Engagement, Engagement and Engagement.</vt:lpstr>
      <vt:lpstr>Nuclear Data</vt:lpstr>
      <vt:lpstr>Nitrogen scattering cross-sections on 14N and 15N</vt:lpstr>
      <vt:lpstr>35Cl (n,p) reaction in chloride molten salt fast reactors</vt:lpstr>
      <vt:lpstr>Thank for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2024-08-12T23:52:23Z</dcterms:created>
  <dcterms:modified xsi:type="dcterms:W3CDTF">2024-11-08T10:55:58Z</dcterms:modified>
</cp:coreProperties>
</file>