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ink/ink1.xml" ContentType="application/inkml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ink/ink2.xml" ContentType="application/inkml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ink/ink3.xml" ContentType="application/inkml+xml"/>
  <Override PartName="/ppt/notesSlides/notesSlide18.xml" ContentType="application/vnd.openxmlformats-officedocument.presentationml.notesSlide+xml"/>
  <Override PartName="/ppt/ink/ink4.xml" ContentType="application/inkml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ink/ink5.xml" ContentType="application/inkml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21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2.xml" ContentType="application/vnd.openxmlformats-officedocument.presentationml.notesSlide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notesSlides/notesSlide2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1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26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2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1" r:id="rId1"/>
  </p:sldMasterIdLst>
  <p:notesMasterIdLst>
    <p:notesMasterId r:id="rId33"/>
  </p:notesMasterIdLst>
  <p:sldIdLst>
    <p:sldId id="256" r:id="rId2"/>
    <p:sldId id="257" r:id="rId3"/>
    <p:sldId id="259" r:id="rId4"/>
    <p:sldId id="262" r:id="rId5"/>
    <p:sldId id="261" r:id="rId6"/>
    <p:sldId id="273" r:id="rId7"/>
    <p:sldId id="279" r:id="rId8"/>
    <p:sldId id="315" r:id="rId9"/>
    <p:sldId id="275" r:id="rId10"/>
    <p:sldId id="278" r:id="rId11"/>
    <p:sldId id="280" r:id="rId12"/>
    <p:sldId id="319" r:id="rId13"/>
    <p:sldId id="293" r:id="rId14"/>
    <p:sldId id="294" r:id="rId15"/>
    <p:sldId id="295" r:id="rId16"/>
    <p:sldId id="296" r:id="rId17"/>
    <p:sldId id="297" r:id="rId18"/>
    <p:sldId id="298" r:id="rId19"/>
    <p:sldId id="299" r:id="rId20"/>
    <p:sldId id="316" r:id="rId21"/>
    <p:sldId id="284" r:id="rId22"/>
    <p:sldId id="317" r:id="rId23"/>
    <p:sldId id="312" r:id="rId24"/>
    <p:sldId id="303" r:id="rId25"/>
    <p:sldId id="313" r:id="rId26"/>
    <p:sldId id="306" r:id="rId27"/>
    <p:sldId id="286" r:id="rId28"/>
    <p:sldId id="314" r:id="rId29"/>
    <p:sldId id="320" r:id="rId30"/>
    <p:sldId id="318" r:id="rId31"/>
    <p:sldId id="321" r:id="rId32"/>
  </p:sldIdLst>
  <p:sldSz cx="12192000" cy="6858000"/>
  <p:notesSz cx="6858000" cy="9144000"/>
  <p:custDataLst>
    <p:tags r:id="rId34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33"/>
    <a:srgbClr val="CCFFCC"/>
    <a:srgbClr val="008000"/>
    <a:srgbClr val="1D5AD5"/>
    <a:srgbClr val="2CB8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6B4C1B9-5BC8-4AF6-B6A5-450191790E6D}" v="1" dt="2024-04-22T13:19:18.906"/>
    <p1510:client id="{96F67A6B-047B-41E5-B4DF-24677E1E205F}" v="798" dt="2024-04-22T16:32:54.910"/>
    <p1510:client id="{AD497F8D-DF7C-0DE9-2C6D-D5E15318F9E1}" v="13" dt="2024-04-22T18:57:41.739"/>
    <p1510:client id="{B8A74A1C-CA03-73A7-FDA2-BE6B5E55F10A}" v="11" dt="2024-04-23T06:02:03.795"/>
    <p1510:client id="{C0FD6ED9-1B7E-0BF1-2CA3-41D767C7B16E}" v="72" dt="2024-04-22T20:27:50.60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Offline%20data%203D%20maths%20skills%20survey%20results%20processing%20ITE%20trainees%20June%2023%20copy%20from%20online.xlsx" TargetMode="Externa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1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https://leedstrinity-my.sharepoint.com/personal/c_neuberg_leedstrinity_ac_uk/Documents/IOP%20Physics%20teacher%20educator%20program/maths%20skills%20survey%20results%20processing%20ITE%20trainees%20June%2023.xlsx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A87-4EE7-B130-743DFE72952C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A87-4EE7-B130-743DFE72952C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6A87-4EE7-B130-743DFE72952C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6A87-4EE7-B130-743DFE72952C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6A87-4EE7-B130-743DFE72952C}"/>
              </c:ext>
            </c:extLst>
          </c:dPt>
          <c:dLbls>
            <c:dLbl>
              <c:idx val="0"/>
              <c:layout>
                <c:manualLayout>
                  <c:x val="-9.4172681318057588E-2"/>
                  <c:y val="-0.22842870701086443"/>
                </c:manualLayout>
              </c:layout>
              <c:tx>
                <c:rich>
                  <a:bodyPr/>
                  <a:lstStyle/>
                  <a:p>
                    <a:fld id="{19115ABC-194A-4CD9-94EF-C3759C99B8EB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6A87-4EE7-B130-743DFE72952C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2C414C7-2095-4158-9E88-1A578BFD3C85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6A87-4EE7-B130-743DFE72952C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14729556-0D30-4ACF-88C0-6C81B08645FA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6A87-4EE7-B130-743DFE72952C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fld id="{330DBD32-4AF2-40F8-B244-A98F8F97F70D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A87-4EE7-B130-743DFE72952C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EFEE0B25-8C77-41B7-863F-F7742E081970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6A87-4EE7-B130-743DFE72952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trainee_metrics!$M$196:$M$200</c:f>
              <c:numCache>
                <c:formatCode>0%</c:formatCode>
                <c:ptCount val="5"/>
                <c:pt idx="0">
                  <c:v>0.80128205128205132</c:v>
                </c:pt>
                <c:pt idx="1">
                  <c:v>0.12179487179487179</c:v>
                </c:pt>
                <c:pt idx="2">
                  <c:v>1.9230769230769232E-2</c:v>
                </c:pt>
                <c:pt idx="3">
                  <c:v>2.564102564102564E-2</c:v>
                </c:pt>
                <c:pt idx="4">
                  <c:v>2.564102564102564E-2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trainee_metrics!$L$196:$L$200</c15:sqref>
                        </c15:formulaRef>
                      </c:ext>
                    </c:extLst>
                    <c:strCache>
                      <c:ptCount val="5"/>
                      <c:pt idx="0">
                        <c:v>conf+cor (green)</c:v>
                      </c:pt>
                      <c:pt idx="1">
                        <c:v>uns+cor (yellow)</c:v>
                      </c:pt>
                      <c:pt idx="2">
                        <c:v>unsure (grey)</c:v>
                      </c:pt>
                      <c:pt idx="3">
                        <c:v>uns+inc (orange)</c:v>
                      </c:pt>
                      <c:pt idx="4">
                        <c:v>conf+inc (red)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6A87-4EE7-B130-743DFE72952C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5AF-44C6-BA24-66FE2FBFEFDF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5AF-44C6-BA24-66FE2FBFEFDF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5AF-44C6-BA24-66FE2FBFEFDF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5AF-44C6-BA24-66FE2FBFEFDF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5AF-44C6-BA24-66FE2FBFEFDF}"/>
              </c:ext>
            </c:extLst>
          </c:dPt>
          <c:dLbls>
            <c:dLbl>
              <c:idx val="0"/>
              <c:layout>
                <c:manualLayout>
                  <c:x val="-5.1500435936395611E-2"/>
                  <c:y val="-0.27606467476267865"/>
                </c:manualLayout>
              </c:layout>
              <c:tx>
                <c:rich>
                  <a:bodyPr/>
                  <a:lstStyle/>
                  <a:p>
                    <a:fld id="{A8D85847-E51B-4046-8C8E-0F0D0198DA79}" type="VALUE">
                      <a:rPr lang="en-US" b="1">
                        <a:solidFill>
                          <a:schemeClr val="tx1"/>
                        </a:solidFill>
                      </a:rPr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C5AF-44C6-BA24-66FE2FBFEFD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BDD045A-F56E-4EC2-8607-A73286C272E2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C5AF-44C6-BA24-66FE2FBFEFDF}"/>
                </c:ext>
              </c:extLst>
            </c:dLbl>
            <c:dLbl>
              <c:idx val="3"/>
              <c:layout>
                <c:manualLayout>
                  <c:x val="2.2526325479424226E-2"/>
                  <c:y val="1.7867814747337537E-3"/>
                </c:manualLayout>
              </c:layout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AF-44C6-BA24-66FE2FBFEFDF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fld id="{F1F6FDBA-AA1E-42CC-AF4D-9BE40707A5D1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C5AF-44C6-BA24-66FE2FBFEFD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trainee_metrics!$M$223:$M$227</c:f>
              <c:numCache>
                <c:formatCode>0%</c:formatCode>
                <c:ptCount val="5"/>
                <c:pt idx="0">
                  <c:v>0.85256410256410253</c:v>
                </c:pt>
                <c:pt idx="1">
                  <c:v>4.4871794871794872E-2</c:v>
                </c:pt>
                <c:pt idx="2">
                  <c:v>2.564102564102564E-2</c:v>
                </c:pt>
                <c:pt idx="3">
                  <c:v>1.9230769230769232E-2</c:v>
                </c:pt>
                <c:pt idx="4">
                  <c:v>5.7692307692307696E-2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trainee_metrics!$L$223:$L$227</c15:sqref>
                        </c15:formulaRef>
                      </c:ext>
                    </c:extLst>
                    <c:strCache>
                      <c:ptCount val="5"/>
                      <c:pt idx="0">
                        <c:v>conf+cor (green)</c:v>
                      </c:pt>
                      <c:pt idx="1">
                        <c:v>uns+cor (yellow)</c:v>
                      </c:pt>
                      <c:pt idx="2">
                        <c:v>unsure (grey)</c:v>
                      </c:pt>
                      <c:pt idx="3">
                        <c:v>uns+inc (orange)</c:v>
                      </c:pt>
                      <c:pt idx="4">
                        <c:v>conf+inc (red)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C5AF-44C6-BA24-66FE2FBFEFDF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9-470F-9F7C-869D2F65EDED}"/>
              </c:ext>
            </c:extLst>
          </c:dPt>
          <c:dPt>
            <c:idx val="1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9-470F-9F7C-869D2F65EDE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09-470F-9F7C-869D2F65EDE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09-470F-9F7C-869D2F65EDE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09-470F-9F7C-869D2F65EDED}"/>
              </c:ext>
            </c:extLst>
          </c:dPt>
          <c:dLbls>
            <c:dLbl>
              <c:idx val="0"/>
              <c:layout>
                <c:manualLayout>
                  <c:x val="-0.12652763604681"/>
                  <c:y val="5.1365336251796866E-2"/>
                </c:manualLayout>
              </c:layout>
              <c:tx>
                <c:rich>
                  <a:bodyPr/>
                  <a:lstStyle/>
                  <a:p>
                    <a:fld id="{8DA6B307-A8F7-4A31-9274-016F15245C76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09-470F-9F7C-869D2F65EDED}"/>
                </c:ext>
              </c:extLst>
            </c:dLbl>
            <c:dLbl>
              <c:idx val="1"/>
              <c:layout>
                <c:manualLayout>
                  <c:x val="-0.12224027427180127"/>
                  <c:y val="-0.24199317450011398"/>
                </c:manualLayout>
              </c:layout>
              <c:tx>
                <c:rich>
                  <a:bodyPr/>
                  <a:lstStyle/>
                  <a:p>
                    <a:fld id="{0E080F4D-5D83-4661-A2F9-6047F0608558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09-470F-9F7C-869D2F65EDED}"/>
                </c:ext>
              </c:extLst>
            </c:dLbl>
            <c:dLbl>
              <c:idx val="2"/>
              <c:layout>
                <c:manualLayout>
                  <c:x val="7.087809048104983E-2"/>
                  <c:y val="-0.14604547245936306"/>
                </c:manualLayout>
              </c:layout>
              <c:tx>
                <c:rich>
                  <a:bodyPr/>
                  <a:lstStyle/>
                  <a:p>
                    <a:fld id="{135252E5-2D37-465C-979E-6FAC227EFAAE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09-470F-9F7C-869D2F65EDED}"/>
                </c:ext>
              </c:extLst>
            </c:dLbl>
            <c:dLbl>
              <c:idx val="3"/>
              <c:layout>
                <c:manualLayout>
                  <c:x val="0.1726375685530312"/>
                  <c:y val="-0.16901495240012437"/>
                </c:manualLayout>
              </c:layout>
              <c:tx>
                <c:rich>
                  <a:bodyPr/>
                  <a:lstStyle/>
                  <a:p>
                    <a:fld id="{77DDBB7F-DBE6-420E-B481-A5A5B537F68C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209-470F-9F7C-869D2F65EDED}"/>
                </c:ext>
              </c:extLst>
            </c:dLbl>
            <c:dLbl>
              <c:idx val="4"/>
              <c:layout>
                <c:manualLayout>
                  <c:x val="0.1655642981184095"/>
                  <c:y val="5.7870636835584084E-2"/>
                </c:manualLayout>
              </c:layout>
              <c:tx>
                <c:rich>
                  <a:bodyPr/>
                  <a:lstStyle/>
                  <a:p>
                    <a:fld id="{6A573FA9-4DC1-4A92-BCFF-52F3736A9C24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09-470F-9F7C-869D2F65E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trainee_metrics!$M$250:$M$254</c:f>
              <c:numCache>
                <c:formatCode>0%</c:formatCode>
                <c:ptCount val="5"/>
                <c:pt idx="0">
                  <c:v>0.32692307692307693</c:v>
                </c:pt>
                <c:pt idx="1">
                  <c:v>0.19871794871794871</c:v>
                </c:pt>
                <c:pt idx="2">
                  <c:v>4.4871794871794872E-2</c:v>
                </c:pt>
                <c:pt idx="3">
                  <c:v>0.10897435897435898</c:v>
                </c:pt>
                <c:pt idx="4">
                  <c:v>0.32051282051282054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trainee_metrics!$L$250:$L$254</c15:sqref>
                        </c15:formulaRef>
                      </c:ext>
                    </c:extLst>
                    <c:strCache>
                      <c:ptCount val="5"/>
                      <c:pt idx="0">
                        <c:v>conf+cor (green)</c:v>
                      </c:pt>
                      <c:pt idx="1">
                        <c:v>uns+cor (yellow)</c:v>
                      </c:pt>
                      <c:pt idx="2">
                        <c:v>unsure (grey)</c:v>
                      </c:pt>
                      <c:pt idx="3">
                        <c:v>uns+inc (orange)</c:v>
                      </c:pt>
                      <c:pt idx="4">
                        <c:v>conf+inc (red)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8209-470F-9F7C-869D2F65ED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209-470F-9F7C-869D2F65EDED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209-470F-9F7C-869D2F65EDED}"/>
              </c:ext>
            </c:extLst>
          </c:dPt>
          <c:dPt>
            <c:idx val="2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209-470F-9F7C-869D2F65EDED}"/>
              </c:ext>
            </c:extLst>
          </c:dPt>
          <c:dPt>
            <c:idx val="3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209-470F-9F7C-869D2F65EDED}"/>
              </c:ext>
            </c:extLst>
          </c:dPt>
          <c:dPt>
            <c:idx val="4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209-470F-9F7C-869D2F65EDED}"/>
              </c:ext>
            </c:extLst>
          </c:dPt>
          <c:dLbls>
            <c:dLbl>
              <c:idx val="0"/>
              <c:layout>
                <c:manualLayout>
                  <c:x val="-0.12652763604681"/>
                  <c:y val="5.1365336251796866E-2"/>
                </c:manualLayout>
              </c:layout>
              <c:tx>
                <c:rich>
                  <a:bodyPr/>
                  <a:lstStyle/>
                  <a:p>
                    <a:fld id="{8DA6B307-A8F7-4A31-9274-016F15245C76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209-470F-9F7C-869D2F65EDED}"/>
                </c:ext>
              </c:extLst>
            </c:dLbl>
            <c:dLbl>
              <c:idx val="1"/>
              <c:layout>
                <c:manualLayout>
                  <c:x val="-9.0030121560413193E-2"/>
                  <c:y val="-0.27079977053013399"/>
                </c:manualLayout>
              </c:layout>
              <c:tx>
                <c:rich>
                  <a:bodyPr/>
                  <a:lstStyle/>
                  <a:p>
                    <a:fld id="{0E080F4D-5D83-4661-A2F9-6047F0608558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209-470F-9F7C-869D2F65EDED}"/>
                </c:ext>
              </c:extLst>
            </c:dLbl>
            <c:dLbl>
              <c:idx val="2"/>
              <c:layout>
                <c:manualLayout>
                  <c:x val="6.3299288062970319E-2"/>
                  <c:y val="-0.14604547245936322"/>
                </c:manualLayout>
              </c:layout>
              <c:tx>
                <c:rich>
                  <a:bodyPr/>
                  <a:lstStyle/>
                  <a:p>
                    <a:fld id="{135252E5-2D37-465C-979E-6FAC227EFAAE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209-470F-9F7C-869D2F65EDED}"/>
                </c:ext>
              </c:extLst>
            </c:dLbl>
            <c:dLbl>
              <c:idx val="3"/>
              <c:layout>
                <c:manualLayout>
                  <c:x val="0.1726375685530312"/>
                  <c:y val="-0.16901495240012437"/>
                </c:manualLayout>
              </c:layout>
              <c:tx>
                <c:rich>
                  <a:bodyPr/>
                  <a:lstStyle/>
                  <a:p>
                    <a:fld id="{77DDBB7F-DBE6-420E-B481-A5A5B537F68C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209-470F-9F7C-869D2F65EDED}"/>
                </c:ext>
              </c:extLst>
            </c:dLbl>
            <c:dLbl>
              <c:idx val="4"/>
              <c:layout>
                <c:manualLayout>
                  <c:x val="0.1655642981184095"/>
                  <c:y val="5.7870636835584084E-2"/>
                </c:manualLayout>
              </c:layout>
              <c:tx>
                <c:rich>
                  <a:bodyPr/>
                  <a:lstStyle/>
                  <a:p>
                    <a:fld id="{6A573FA9-4DC1-4A92-BCFF-52F3736A9C24}" type="VALUE">
                      <a:rPr lang="en-US" b="1"/>
                      <a:pPr/>
                      <a:t>[VALUE]</a:t>
                    </a:fld>
                    <a:endParaRPr lang="en-GB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8209-470F-9F7C-869D2F65ED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trainee_metrics!$M$250:$M$254</c:f>
              <c:numCache>
                <c:formatCode>0%</c:formatCode>
                <c:ptCount val="5"/>
                <c:pt idx="0">
                  <c:v>0.32692307692307693</c:v>
                </c:pt>
                <c:pt idx="1">
                  <c:v>0.19871794871794871</c:v>
                </c:pt>
                <c:pt idx="2">
                  <c:v>4.4871794871794872E-2</c:v>
                </c:pt>
                <c:pt idx="3">
                  <c:v>0.10897435897435898</c:v>
                </c:pt>
                <c:pt idx="4">
                  <c:v>0.32051282051282054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trainee_metrics!$L$250:$L$254</c15:sqref>
                        </c15:formulaRef>
                      </c:ext>
                    </c:extLst>
                    <c:strCache>
                      <c:ptCount val="5"/>
                      <c:pt idx="0">
                        <c:v>conf+cor (green)</c:v>
                      </c:pt>
                      <c:pt idx="1">
                        <c:v>uns+cor (yellow)</c:v>
                      </c:pt>
                      <c:pt idx="2">
                        <c:v>unsure (grey)</c:v>
                      </c:pt>
                      <c:pt idx="3">
                        <c:v>uns+inc (orange)</c:v>
                      </c:pt>
                      <c:pt idx="4">
                        <c:v>conf+inc (red)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A-8209-470F-9F7C-869D2F65EDED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val>
            <c:numRef>
              <c:f>trainee_metrics!$C$177:$J$177</c:f>
              <c:numCache>
                <c:formatCode>0.00</c:formatCode>
                <c:ptCount val="8"/>
                <c:pt idx="0">
                  <c:v>92.307692307692307</c:v>
                </c:pt>
                <c:pt idx="1">
                  <c:v>78.84615384615384</c:v>
                </c:pt>
                <c:pt idx="2">
                  <c:v>69.871794871794862</c:v>
                </c:pt>
                <c:pt idx="3">
                  <c:v>89.743589743589752</c:v>
                </c:pt>
                <c:pt idx="4">
                  <c:v>66.666666666666657</c:v>
                </c:pt>
                <c:pt idx="5">
                  <c:v>46.794871794871796</c:v>
                </c:pt>
                <c:pt idx="6">
                  <c:v>52.564102564102569</c:v>
                </c:pt>
                <c:pt idx="7">
                  <c:v>60.256410256410255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trainee_metrics!$A$177</c15:sqref>
                        </c15:formulaRef>
                      </c:ext>
                    </c:extLst>
                    <c:strCache>
                      <c:ptCount val="1"/>
                      <c:pt idx="0">
                        <c:v>Facility: Correct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trainee_metrics!$C$176:$J$176</c15:sqref>
                        </c15:formulaRef>
                      </c:ext>
                    </c:extLst>
                    <c:strCache>
                      <c:ptCount val="8"/>
                      <c:pt idx="0">
                        <c:v>Q1 - rearrange</c:v>
                      </c:pt>
                      <c:pt idx="1">
                        <c:v>Q2 - prefix-&gt;standard form</c:v>
                      </c:pt>
                      <c:pt idx="2">
                        <c:v>Q3 - change prefix for cubed units</c:v>
                      </c:pt>
                      <c:pt idx="3">
                        <c:v>Q4 - % inc in mass</c:v>
                      </c:pt>
                      <c:pt idx="4">
                        <c:v>Q5 - gradient =&gt; speed</c:v>
                      </c:pt>
                      <c:pt idx="5">
                        <c:v>Q6 - 0.01% of # in standard form</c:v>
                      </c:pt>
                      <c:pt idx="6">
                        <c:v>Q7 - conversion g/cm3 to kg/m3</c:v>
                      </c:pt>
                      <c:pt idx="7">
                        <c:v>Q8 - change of KE for v halved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511-48A1-9F5F-C7C7A45E507F}"/>
            </c:ext>
          </c:extLst>
        </c:ser>
        <c:ser>
          <c:idx val="1"/>
          <c:order val="1"/>
          <c:spPr>
            <a:solidFill>
              <a:srgbClr val="92D050"/>
            </a:solidFill>
            <a:ln>
              <a:solidFill>
                <a:srgbClr val="33CC33"/>
              </a:solidFill>
            </a:ln>
            <a:effectLst/>
          </c:spPr>
          <c:invertIfNegative val="0"/>
          <c:val>
            <c:numRef>
              <c:f>trainee_metrics!$C$178:$J$178</c:f>
              <c:numCache>
                <c:formatCode>0.00</c:formatCode>
                <c:ptCount val="8"/>
                <c:pt idx="0">
                  <c:v>80.128205128205138</c:v>
                </c:pt>
                <c:pt idx="1">
                  <c:v>64.743589743589752</c:v>
                </c:pt>
                <c:pt idx="2">
                  <c:v>62.179487179487182</c:v>
                </c:pt>
                <c:pt idx="3">
                  <c:v>85.256410256410248</c:v>
                </c:pt>
                <c:pt idx="4">
                  <c:v>55.769230769230774</c:v>
                </c:pt>
                <c:pt idx="5">
                  <c:v>35.897435897435898</c:v>
                </c:pt>
                <c:pt idx="6">
                  <c:v>32.692307692307693</c:v>
                </c:pt>
                <c:pt idx="7">
                  <c:v>38.461538461538467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trainee_metrics!$A$178</c15:sqref>
                        </c15:formulaRef>
                      </c:ext>
                    </c:extLst>
                    <c:strCache>
                      <c:ptCount val="1"/>
                      <c:pt idx="0">
                        <c:v>Correct and confident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trainee_metrics!$C$176:$J$176</c15:sqref>
                        </c15:formulaRef>
                      </c:ext>
                    </c:extLst>
                    <c:strCache>
                      <c:ptCount val="8"/>
                      <c:pt idx="0">
                        <c:v>Q1 - rearrange</c:v>
                      </c:pt>
                      <c:pt idx="1">
                        <c:v>Q2 - prefix-&gt;standard form</c:v>
                      </c:pt>
                      <c:pt idx="2">
                        <c:v>Q3 - change prefix for cubed units</c:v>
                      </c:pt>
                      <c:pt idx="3">
                        <c:v>Q4 - % inc in mass</c:v>
                      </c:pt>
                      <c:pt idx="4">
                        <c:v>Q5 - gradient =&gt; speed</c:v>
                      </c:pt>
                      <c:pt idx="5">
                        <c:v>Q6 - 0.01% of # in standard form</c:v>
                      </c:pt>
                      <c:pt idx="6">
                        <c:v>Q7 - conversion g/cm3 to kg/m3</c:v>
                      </c:pt>
                      <c:pt idx="7">
                        <c:v>Q8 - change of KE for v halved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511-48A1-9F5F-C7C7A45E507F}"/>
            </c:ext>
          </c:extLst>
        </c:ser>
        <c:ser>
          <c:idx val="2"/>
          <c:order val="2"/>
          <c:spPr>
            <a:solidFill>
              <a:srgbClr val="FF0000"/>
            </a:solidFill>
            <a:ln>
              <a:noFill/>
            </a:ln>
            <a:effectLst/>
          </c:spPr>
          <c:invertIfNegative val="0"/>
          <c:val>
            <c:numRef>
              <c:f>trainee_metrics!$C$179:$J$179</c:f>
              <c:numCache>
                <c:formatCode>0.00</c:formatCode>
                <c:ptCount val="8"/>
                <c:pt idx="0">
                  <c:v>2.5641025641025639</c:v>
                </c:pt>
                <c:pt idx="1">
                  <c:v>10.897435897435898</c:v>
                </c:pt>
                <c:pt idx="2">
                  <c:v>18.589743589743591</c:v>
                </c:pt>
                <c:pt idx="3">
                  <c:v>5.7692307692307692</c:v>
                </c:pt>
                <c:pt idx="4">
                  <c:v>25.641025641025639</c:v>
                </c:pt>
                <c:pt idx="5">
                  <c:v>21.153846153846153</c:v>
                </c:pt>
                <c:pt idx="6">
                  <c:v>32.051282051282051</c:v>
                </c:pt>
                <c:pt idx="7">
                  <c:v>5.7692307692307692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trainee_metrics!$A$179</c15:sqref>
                        </c15:formulaRef>
                      </c:ext>
                    </c:extLst>
                    <c:strCache>
                      <c:ptCount val="1"/>
                      <c:pt idx="0">
                        <c:v>Incorrect AND confident 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trainee_metrics!$C$176:$J$176</c15:sqref>
                        </c15:formulaRef>
                      </c:ext>
                    </c:extLst>
                    <c:strCache>
                      <c:ptCount val="8"/>
                      <c:pt idx="0">
                        <c:v>Q1 - rearrange</c:v>
                      </c:pt>
                      <c:pt idx="1">
                        <c:v>Q2 - prefix-&gt;standard form</c:v>
                      </c:pt>
                      <c:pt idx="2">
                        <c:v>Q3 - change prefix for cubed units</c:v>
                      </c:pt>
                      <c:pt idx="3">
                        <c:v>Q4 - % inc in mass</c:v>
                      </c:pt>
                      <c:pt idx="4">
                        <c:v>Q5 - gradient =&gt; speed</c:v>
                      </c:pt>
                      <c:pt idx="5">
                        <c:v>Q6 - 0.01% of # in standard form</c:v>
                      </c:pt>
                      <c:pt idx="6">
                        <c:v>Q7 - conversion g/cm3 to kg/m3</c:v>
                      </c:pt>
                      <c:pt idx="7">
                        <c:v>Q8 - change of KE for v halved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2-5511-48A1-9F5F-C7C7A45E50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1740808"/>
        <c:axId val="165040136"/>
      </c:barChart>
      <c:catAx>
        <c:axId val="1617408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5040136"/>
        <c:crosses val="autoZero"/>
        <c:auto val="1"/>
        <c:lblAlgn val="ctr"/>
        <c:lblOffset val="100"/>
        <c:noMultiLvlLbl val="0"/>
      </c:catAx>
      <c:valAx>
        <c:axId val="165040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17408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solidFill>
        <a:schemeClr val="bg1"/>
      </a:solidFill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40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standar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trainee_data_and_processing!$CO$6:$CW$6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6.41025641025641E-3</c:v>
                </c:pt>
                <c:pt idx="3">
                  <c:v>6.41025641025641E-3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trainee_data_and_processing!$CN$6</c15:sqref>
                        </c15:formulaRef>
                      </c:ext>
                    </c:extLst>
                    <c:strCache>
                      <c:ptCount val="1"/>
                      <c:pt idx="0">
                        <c:v>0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4A22-452A-B6DA-BFC211E85658}"/>
            </c:ext>
          </c:extLst>
        </c:ser>
        <c:ser>
          <c:idx val="1"/>
          <c:order val="1"/>
          <c:spPr>
            <a:solidFill>
              <a:srgbClr val="FF0000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trainee_data_and_processing!$CO$7:$CW$7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6.41025641025641E-3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trainee_data_and_processing!$CN$7</c15:sqref>
                        </c15:formulaRef>
                      </c:ext>
                    </c:extLst>
                    <c:strCache>
                      <c:ptCount val="1"/>
                      <c:pt idx="0">
                        <c:v>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4A22-452A-B6DA-BFC211E85658}"/>
            </c:ext>
          </c:extLst>
        </c:ser>
        <c:ser>
          <c:idx val="2"/>
          <c:order val="2"/>
          <c:spPr>
            <a:solidFill>
              <a:srgbClr val="FFC000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trainee_data_and_processing!$CO$8:$CW$8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6.41025641025641E-3</c:v>
                </c:pt>
                <c:pt idx="3">
                  <c:v>1.9230769230769232E-2</c:v>
                </c:pt>
                <c:pt idx="4">
                  <c:v>1.282051282051282E-2</c:v>
                </c:pt>
                <c:pt idx="5">
                  <c:v>3.2051282051282048E-2</c:v>
                </c:pt>
                <c:pt idx="6">
                  <c:v>6.41025641025641E-3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trainee_data_and_processing!$CN$8</c15:sqref>
                        </c15:formulaRef>
                      </c:ext>
                    </c:extLst>
                    <c:strCache>
                      <c:ptCount val="1"/>
                      <c:pt idx="0">
                        <c:v>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4A22-452A-B6DA-BFC211E85658}"/>
            </c:ext>
          </c:extLst>
        </c:ser>
        <c:ser>
          <c:idx val="3"/>
          <c:order val="3"/>
          <c:spPr>
            <a:solidFill>
              <a:srgbClr val="FFFF00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trainee_data_and_processing!$CO$9:$CW$9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1.9230769230769232E-2</c:v>
                </c:pt>
                <c:pt idx="3">
                  <c:v>6.41025641025641E-3</c:v>
                </c:pt>
                <c:pt idx="4">
                  <c:v>6.41025641025641E-3</c:v>
                </c:pt>
                <c:pt idx="5">
                  <c:v>6.41025641025641E-3</c:v>
                </c:pt>
                <c:pt idx="6">
                  <c:v>1.282051282051282E-2</c:v>
                </c:pt>
                <c:pt idx="7">
                  <c:v>0</c:v>
                </c:pt>
                <c:pt idx="8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trainee_data_and_processing!$CN$9</c15:sqref>
                        </c15:formulaRef>
                      </c:ext>
                    </c:extLst>
                    <c:strCache>
                      <c:ptCount val="1"/>
                      <c:pt idx="0">
                        <c:v>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4A22-452A-B6DA-BFC211E85658}"/>
            </c:ext>
          </c:extLst>
        </c:ser>
        <c:ser>
          <c:idx val="4"/>
          <c:order val="4"/>
          <c:spPr>
            <a:solidFill>
              <a:srgbClr val="43C840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trainee_data_and_processing!$CO$10:$CW$10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2.564102564102564E-2</c:v>
                </c:pt>
                <c:pt idx="4">
                  <c:v>1.9230769230769232E-2</c:v>
                </c:pt>
                <c:pt idx="5">
                  <c:v>1.9230769230769232E-2</c:v>
                </c:pt>
                <c:pt idx="6">
                  <c:v>1.9230769230769232E-2</c:v>
                </c:pt>
                <c:pt idx="7">
                  <c:v>1.282051282051282E-2</c:v>
                </c:pt>
                <c:pt idx="8">
                  <c:v>6.41025641025641E-3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trainee_data_and_processing!$CN$10</c15:sqref>
                        </c15:formulaRef>
                      </c:ext>
                    </c:extLst>
                    <c:strCache>
                      <c:ptCount val="1"/>
                      <c:pt idx="0">
                        <c:v>4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4A22-452A-B6DA-BFC211E85658}"/>
            </c:ext>
          </c:extLst>
        </c:ser>
        <c:ser>
          <c:idx val="5"/>
          <c:order val="5"/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trainee_data_and_processing!$CO$11:$CW$11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6.41025641025641E-3</c:v>
                </c:pt>
                <c:pt idx="3">
                  <c:v>1.282051282051282E-2</c:v>
                </c:pt>
                <c:pt idx="4">
                  <c:v>2.564102564102564E-2</c:v>
                </c:pt>
                <c:pt idx="5">
                  <c:v>5.128205128205128E-2</c:v>
                </c:pt>
                <c:pt idx="6">
                  <c:v>3.8461538461538464E-2</c:v>
                </c:pt>
                <c:pt idx="7">
                  <c:v>1.9230769230769232E-2</c:v>
                </c:pt>
                <c:pt idx="8">
                  <c:v>1.282051282051282E-2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trainee_data_and_processing!$CN$11</c15:sqref>
                        </c15:formulaRef>
                      </c:ext>
                    </c:extLst>
                    <c:strCache>
                      <c:ptCount val="1"/>
                      <c:pt idx="0">
                        <c:v>5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4A22-452A-B6DA-BFC211E85658}"/>
            </c:ext>
          </c:extLst>
        </c:ser>
        <c:ser>
          <c:idx val="6"/>
          <c:order val="6"/>
          <c:spPr>
            <a:solidFill>
              <a:srgbClr val="5749BF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trainee_data_and_processing!$CO$12:$CW$12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1.282051282051282E-2</c:v>
                </c:pt>
                <c:pt idx="4">
                  <c:v>1.9230769230769232E-2</c:v>
                </c:pt>
                <c:pt idx="5">
                  <c:v>5.128205128205128E-2</c:v>
                </c:pt>
                <c:pt idx="6">
                  <c:v>2.564102564102564E-2</c:v>
                </c:pt>
                <c:pt idx="7">
                  <c:v>1.282051282051282E-2</c:v>
                </c:pt>
                <c:pt idx="8">
                  <c:v>6.41025641025641E-3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trainee_data_and_processing!$CN$12</c15:sqref>
                        </c15:formulaRef>
                      </c:ext>
                    </c:extLst>
                    <c:strCache>
                      <c:ptCount val="1"/>
                      <c:pt idx="0">
                        <c:v>6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4A22-452A-B6DA-BFC211E85658}"/>
            </c:ext>
          </c:extLst>
        </c:ser>
        <c:ser>
          <c:idx val="7"/>
          <c:order val="7"/>
          <c:spPr>
            <a:solidFill>
              <a:srgbClr val="EE1AD0"/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trainee_data_and_processing!$CO$13:$CW$13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3.2051282051282048E-2</c:v>
                </c:pt>
                <c:pt idx="4">
                  <c:v>1.9230769230769232E-2</c:v>
                </c:pt>
                <c:pt idx="5">
                  <c:v>1.282051282051282E-2</c:v>
                </c:pt>
                <c:pt idx="6">
                  <c:v>3.8461538461538464E-2</c:v>
                </c:pt>
                <c:pt idx="7">
                  <c:v>7.0512820512820512E-2</c:v>
                </c:pt>
                <c:pt idx="8">
                  <c:v>1.282051282051282E-2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trainee_data_and_processing!$CN$13</c15:sqref>
                        </c15:formulaRef>
                      </c:ext>
                    </c:extLst>
                    <c:strCache>
                      <c:ptCount val="1"/>
                      <c:pt idx="0">
                        <c:v>7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7-4A22-452A-B6DA-BFC211E85658}"/>
            </c:ext>
          </c:extLst>
        </c:ser>
        <c:ser>
          <c:idx val="8"/>
          <c:order val="8"/>
          <c:spPr>
            <a:solidFill>
              <a:schemeClr val="accent3">
                <a:lumMod val="60000"/>
              </a:schemeClr>
            </a:solidFill>
            <a:ln>
              <a:noFill/>
            </a:ln>
            <a:effectLst/>
            <a:sp3d/>
          </c:spPr>
          <c:invertIfNegative val="0"/>
          <c:val>
            <c:numRef>
              <c:f>trainee_data_and_processing!$CO$14:$CW$14</c:f>
              <c:numCache>
                <c:formatCode>0%</c:formatCode>
                <c:ptCount val="9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1.282051282051282E-2</c:v>
                </c:pt>
                <c:pt idx="5">
                  <c:v>3.2051282051282048E-2</c:v>
                </c:pt>
                <c:pt idx="6">
                  <c:v>3.2051282051282048E-2</c:v>
                </c:pt>
                <c:pt idx="7">
                  <c:v>5.7692307692307696E-2</c:v>
                </c:pt>
                <c:pt idx="8">
                  <c:v>0.13461538461538461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trainee_data_and_processing!$CN$14</c15:sqref>
                        </c15:formulaRef>
                      </c:ext>
                    </c:extLst>
                    <c:strCache>
                      <c:ptCount val="1"/>
                      <c:pt idx="0">
                        <c:v>8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trainee_data_and_processing!$CO$5:$CW$5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8-4A22-452A-B6DA-BFC211E8565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987828720"/>
        <c:axId val="987830160"/>
        <c:axId val="1821879448"/>
      </c:bar3DChart>
      <c:catAx>
        <c:axId val="98782872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987830160"/>
        <c:crosses val="autoZero"/>
        <c:auto val="1"/>
        <c:lblAlgn val="ctr"/>
        <c:lblOffset val="100"/>
        <c:noMultiLvlLbl val="0"/>
      </c:catAx>
      <c:valAx>
        <c:axId val="987830160"/>
        <c:scaling>
          <c:orientation val="minMax"/>
          <c:max val="0.2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87828720"/>
        <c:crosses val="autoZero"/>
        <c:crossBetween val="between"/>
        <c:minorUnit val="1.0000000000000002E-2"/>
      </c:valAx>
      <c:serAx>
        <c:axId val="1821879448"/>
        <c:scaling>
          <c:orientation val="minMax"/>
        </c:scaling>
        <c:delete val="1"/>
        <c:axPos val="b"/>
        <c:majorTickMark val="none"/>
        <c:minorTickMark val="none"/>
        <c:tickLblPos val="nextTo"/>
        <c:crossAx val="987830160"/>
        <c:crosses val="autoZero"/>
      </c:ser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Gender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trainee_metrics!$D$2:$D$3</c:f>
              <c:numCache>
                <c:formatCode>0.00</c:formatCode>
                <c:ptCount val="2"/>
                <c:pt idx="0">
                  <c:v>6.2307692307692308</c:v>
                </c:pt>
                <c:pt idx="1">
                  <c:v>8.656716417910447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trainee_metrics!$D$1</c15:sqref>
                        </c15:formulaRef>
                      </c:ext>
                    </c:extLst>
                    <c:strCache>
                      <c:ptCount val="1"/>
                      <c:pt idx="0">
                        <c:v>com(mean)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trainee_metrics!$A$2:$A$3</c15:sqref>
                        </c15:formulaRef>
                      </c:ext>
                    </c:extLst>
                    <c:strCache>
                      <c:ptCount val="2"/>
                      <c:pt idx="0">
                        <c:v>F</c:v>
                      </c:pt>
                      <c:pt idx="1">
                        <c:v>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0F12-40E2-9577-3F418810D02E}"/>
            </c:ext>
          </c:extLst>
        </c:ser>
        <c:ser>
          <c:idx val="0"/>
          <c:order val="1"/>
          <c:spPr>
            <a:solidFill>
              <a:srgbClr val="33CC33"/>
            </a:solidFill>
            <a:ln>
              <a:solidFill>
                <a:srgbClr val="33CC33"/>
              </a:solidFill>
            </a:ln>
            <a:effectLst/>
          </c:spPr>
          <c:invertIfNegative val="0"/>
          <c:val>
            <c:numRef>
              <c:f>trainee_metrics!$B$2:$B$3</c:f>
              <c:numCache>
                <c:formatCode>0.00</c:formatCode>
                <c:ptCount val="2"/>
                <c:pt idx="0">
                  <c:v>5.7564102564102564</c:v>
                </c:pt>
                <c:pt idx="1">
                  <c:v>8.2985074626865671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trainee_metrics!$B$1</c15:sqref>
                        </c15:formulaRef>
                      </c:ext>
                    </c:extLst>
                    <c:strCache>
                      <c:ptCount val="1"/>
                      <c:pt idx="0">
                        <c:v>com+con(mean)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trainee_metrics!$A$2:$A$3</c15:sqref>
                        </c15:formulaRef>
                      </c:ext>
                    </c:extLst>
                    <c:strCache>
                      <c:ptCount val="2"/>
                      <c:pt idx="0">
                        <c:v>F</c:v>
                      </c:pt>
                      <c:pt idx="1">
                        <c:v>M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0F12-40E2-9577-3F418810D0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96933287"/>
        <c:axId val="1996938567"/>
      </c:barChart>
      <c:catAx>
        <c:axId val="19969332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38567"/>
        <c:crosses val="autoZero"/>
        <c:auto val="1"/>
        <c:lblAlgn val="ctr"/>
        <c:lblOffset val="100"/>
        <c:noMultiLvlLbl val="0"/>
      </c:catAx>
      <c:valAx>
        <c:axId val="1996938567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969332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Training specialism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trainee_metrics!$D$7:$D$9</c:f>
              <c:numCache>
                <c:formatCode>0.00</c:formatCode>
                <c:ptCount val="3"/>
                <c:pt idx="0">
                  <c:v>6.1818181818181817</c:v>
                </c:pt>
                <c:pt idx="1">
                  <c:v>7.1746031746031749</c:v>
                </c:pt>
                <c:pt idx="2">
                  <c:v>8.7692307692307701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trainee_metrics!$D$6</c15:sqref>
                        </c15:formulaRef>
                      </c:ext>
                    </c:extLst>
                    <c:strCache>
                      <c:ptCount val="1"/>
                      <c:pt idx="0">
                        <c:v>com(mean)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trainee_metrics!$A$7:$A$9</c15:sqref>
                        </c15:formulaRef>
                      </c:ext>
                    </c:extLst>
                    <c:strCache>
                      <c:ptCount val="3"/>
                      <c:pt idx="0">
                        <c:v>Bio</c:v>
                      </c:pt>
                      <c:pt idx="1">
                        <c:v>Chem</c:v>
                      </c:pt>
                      <c:pt idx="2">
                        <c:v>Phys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FF2A-4B39-A63A-408818B3060A}"/>
            </c:ext>
          </c:extLst>
        </c:ser>
        <c:ser>
          <c:idx val="0"/>
          <c:order val="1"/>
          <c:spPr>
            <a:solidFill>
              <a:srgbClr val="33CC33"/>
            </a:solidFill>
            <a:ln>
              <a:solidFill>
                <a:srgbClr val="33CC33"/>
              </a:solidFill>
            </a:ln>
            <a:effectLst/>
          </c:spPr>
          <c:invertIfNegative val="0"/>
          <c:val>
            <c:numRef>
              <c:f>trainee_metrics!$B$7:$B$9</c:f>
              <c:numCache>
                <c:formatCode>0.00</c:formatCode>
                <c:ptCount val="3"/>
                <c:pt idx="0">
                  <c:v>5.3409090909090908</c:v>
                </c:pt>
                <c:pt idx="1">
                  <c:v>6.9841269841269842</c:v>
                </c:pt>
                <c:pt idx="2">
                  <c:v>8.5641025641025639</c:v>
                </c:pt>
              </c:numCache>
              <c:extLst/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trainee_metrics!$B$6</c15:sqref>
                        </c15:formulaRef>
                      </c:ext>
                    </c:extLst>
                    <c:strCache>
                      <c:ptCount val="1"/>
                      <c:pt idx="0">
                        <c:v>com+con(mean)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trainee_metrics!$A$7:$A$9</c15:sqref>
                        </c15:formulaRef>
                      </c:ext>
                    </c:extLst>
                    <c:strCache>
                      <c:ptCount val="3"/>
                      <c:pt idx="0">
                        <c:v>Bio</c:v>
                      </c:pt>
                      <c:pt idx="1">
                        <c:v>Chem</c:v>
                      </c:pt>
                      <c:pt idx="2">
                        <c:v>Phys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FF2A-4B39-A63A-408818B306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884360"/>
        <c:axId val="92870920"/>
      </c:barChart>
      <c:catAx>
        <c:axId val="92884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70920"/>
        <c:crosses val="autoZero"/>
        <c:auto val="1"/>
        <c:lblAlgn val="ctr"/>
        <c:lblOffset val="100"/>
        <c:noMultiLvlLbl val="0"/>
      </c:catAx>
      <c:valAx>
        <c:axId val="92870920"/>
        <c:scaling>
          <c:orientation val="minMax"/>
          <c:max val="16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2884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Highest Maths level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1"/>
          <c:order val="0"/>
          <c:spPr>
            <a:solidFill>
              <a:schemeClr val="accent1"/>
            </a:solidFill>
            <a:ln>
              <a:solidFill>
                <a:schemeClr val="accent1"/>
              </a:solidFill>
            </a:ln>
            <a:effectLst/>
          </c:spPr>
          <c:invertIfNegative val="0"/>
          <c:val>
            <c:numRef>
              <c:f>trainee_metrics!$D$14:$D$16</c:f>
              <c:numCache>
                <c:formatCode>0.00</c:formatCode>
                <c:ptCount val="3"/>
                <c:pt idx="0">
                  <c:v>5.3962264150943398</c:v>
                </c:pt>
                <c:pt idx="1">
                  <c:v>8.8333333333333339</c:v>
                </c:pt>
                <c:pt idx="2">
                  <c:v>8.7368421052631575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trainee_metrics!$D$13</c15:sqref>
                        </c15:formulaRef>
                      </c:ext>
                    </c:extLst>
                    <c:strCache>
                      <c:ptCount val="1"/>
                      <c:pt idx="0">
                        <c:v>com(mean)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trainee_metrics!$A$14:$A$16</c15:sqref>
                        </c15:formulaRef>
                      </c:ext>
                    </c:extLst>
                    <c:strCache>
                      <c:ptCount val="3"/>
                      <c:pt idx="0">
                        <c:v>GCSE</c:v>
                      </c:pt>
                      <c:pt idx="1">
                        <c:v>A</c:v>
                      </c:pt>
                      <c:pt idx="2">
                        <c:v>Beyond 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65F-44F6-AC03-4165C235270C}"/>
            </c:ext>
          </c:extLst>
        </c:ser>
        <c:ser>
          <c:idx val="0"/>
          <c:order val="1"/>
          <c:spPr>
            <a:solidFill>
              <a:srgbClr val="33CC33"/>
            </a:solidFill>
            <a:ln>
              <a:solidFill>
                <a:srgbClr val="33CC33"/>
              </a:solidFill>
            </a:ln>
            <a:effectLst/>
          </c:spPr>
          <c:invertIfNegative val="0"/>
          <c:val>
            <c:numRef>
              <c:f>trainee_metrics!$B$14:$B$16</c:f>
              <c:numCache>
                <c:formatCode>0.00</c:formatCode>
                <c:ptCount val="3"/>
                <c:pt idx="0">
                  <c:v>4.9433962264150946</c:v>
                </c:pt>
                <c:pt idx="1">
                  <c:v>8.4444444444444446</c:v>
                </c:pt>
                <c:pt idx="2">
                  <c:v>8.3684210526315788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trainee_metrics!$B$13</c15:sqref>
                        </c15:formulaRef>
                      </c:ext>
                    </c:extLst>
                    <c:strCache>
                      <c:ptCount val="1"/>
                      <c:pt idx="0">
                        <c:v>com+con(mean)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trainee_metrics!$A$14:$A$16</c15:sqref>
                        </c15:formulaRef>
                      </c:ext>
                    </c:extLst>
                    <c:strCache>
                      <c:ptCount val="3"/>
                      <c:pt idx="0">
                        <c:v>GCSE</c:v>
                      </c:pt>
                      <c:pt idx="1">
                        <c:v>A</c:v>
                      </c:pt>
                      <c:pt idx="2">
                        <c:v>Beyond A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65F-44F6-AC03-4165C2352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12815352"/>
        <c:axId val="312807192"/>
      </c:barChart>
      <c:catAx>
        <c:axId val="3128153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07192"/>
        <c:crosses val="autoZero"/>
        <c:auto val="1"/>
        <c:lblAlgn val="ctr"/>
        <c:lblOffset val="100"/>
        <c:noMultiLvlLbl val="0"/>
      </c:catAx>
      <c:valAx>
        <c:axId val="312807192"/>
        <c:scaling>
          <c:orientation val="minMax"/>
          <c:max val="16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128153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A9FDA0-DD13-4237-A7F6-5334F8E3F7A0}" type="doc">
      <dgm:prSet loTypeId="urn:microsoft.com/office/officeart/2011/layout/Tab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23FC6DB-2303-4333-AF3F-7483345AF3DF}">
      <dgm:prSet phldrT="[Text]" custT="1"/>
      <dgm:spPr/>
      <dgm:t>
        <a:bodyPr/>
        <a:lstStyle/>
        <a:p>
          <a:r>
            <a:rPr lang="en-GB" sz="240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rPr>
            <a:t>Ally Davies</a:t>
          </a:r>
          <a:endParaRPr lang="en-GB" sz="2400">
            <a:solidFill>
              <a:schemeClr val="bg1"/>
            </a:solidFill>
            <a:latin typeface="+mn-lt"/>
          </a:endParaRPr>
        </a:p>
      </dgm:t>
    </dgm:pt>
    <dgm:pt modelId="{C085F811-1366-4998-A5F2-EC0DACEE9BF3}" type="parTrans" cxnId="{F0B4A9F7-23A2-4956-8EF6-F3B83700B8F3}">
      <dgm:prSet/>
      <dgm:spPr/>
      <dgm:t>
        <a:bodyPr/>
        <a:lstStyle/>
        <a:p>
          <a:endParaRPr lang="en-GB"/>
        </a:p>
      </dgm:t>
    </dgm:pt>
    <dgm:pt modelId="{3F179956-DF4D-4B27-8DAC-3D9F0041E2D0}" type="sibTrans" cxnId="{F0B4A9F7-23A2-4956-8EF6-F3B83700B8F3}">
      <dgm:prSet/>
      <dgm:spPr/>
      <dgm:t>
        <a:bodyPr/>
        <a:lstStyle/>
        <a:p>
          <a:endParaRPr lang="en-GB"/>
        </a:p>
      </dgm:t>
    </dgm:pt>
    <dgm:pt modelId="{52D61066-888D-4629-910E-D9C20BE46D08}">
      <dgm:prSet custT="1"/>
      <dgm:spPr/>
      <dgm:t>
        <a:bodyPr/>
        <a:lstStyle/>
        <a:p>
          <a:pPr rtl="0"/>
          <a:r>
            <a:rPr lang="en-GB" sz="140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rPr>
            <a:t>Subject Advisor for Science, OCR</a:t>
          </a:r>
          <a:r>
            <a:rPr lang="en-GB" sz="1400">
              <a:solidFill>
                <a:schemeClr val="bg1"/>
              </a:solidFill>
              <a:effectLst/>
              <a:latin typeface="+mn-lt"/>
            </a:rPr>
            <a:t> </a:t>
          </a:r>
          <a:endParaRPr lang="en-GB" sz="1400">
            <a:solidFill>
              <a:schemeClr val="bg1"/>
            </a:solidFill>
            <a:latin typeface="+mn-lt"/>
          </a:endParaRPr>
        </a:p>
      </dgm:t>
    </dgm:pt>
    <dgm:pt modelId="{BCD76EF2-A7A7-4224-A734-A9ABBE6B8E7C}" type="parTrans" cxnId="{9AC3F790-369B-496F-9A3A-FCA663499EFE}">
      <dgm:prSet/>
      <dgm:spPr/>
      <dgm:t>
        <a:bodyPr/>
        <a:lstStyle/>
        <a:p>
          <a:endParaRPr lang="en-GB"/>
        </a:p>
      </dgm:t>
    </dgm:pt>
    <dgm:pt modelId="{9A8CD2AB-D73C-4B89-9488-698FC1C2016F}" type="sibTrans" cxnId="{9AC3F790-369B-496F-9A3A-FCA663499EFE}">
      <dgm:prSet/>
      <dgm:spPr/>
      <dgm:t>
        <a:bodyPr/>
        <a:lstStyle/>
        <a:p>
          <a:endParaRPr lang="en-GB"/>
        </a:p>
      </dgm:t>
    </dgm:pt>
    <dgm:pt modelId="{7DEE20AA-6242-4A3C-8682-75638FFDC7C1}">
      <dgm:prSet custT="1"/>
      <dgm:spPr/>
      <dgm:t>
        <a:bodyPr/>
        <a:lstStyle/>
        <a:p>
          <a:r>
            <a:rPr lang="en-GB" sz="1800" u="none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rPr>
            <a:t>allyphysics@gmail.com</a:t>
          </a:r>
          <a:endParaRPr lang="en-GB" sz="1800" u="none">
            <a:solidFill>
              <a:schemeClr val="bg1"/>
            </a:solidFill>
            <a:latin typeface="+mn-lt"/>
          </a:endParaRPr>
        </a:p>
      </dgm:t>
    </dgm:pt>
    <dgm:pt modelId="{4A95CA7E-2DCC-4655-B318-73A674856BA4}" type="parTrans" cxnId="{58B4DA77-F663-4B85-9817-E16793D23BF1}">
      <dgm:prSet/>
      <dgm:spPr/>
      <dgm:t>
        <a:bodyPr/>
        <a:lstStyle/>
        <a:p>
          <a:endParaRPr lang="en-GB"/>
        </a:p>
      </dgm:t>
    </dgm:pt>
    <dgm:pt modelId="{FFE7E5E5-B6A7-406B-85E4-054747ED1459}" type="sibTrans" cxnId="{58B4DA77-F663-4B85-9817-E16793D23BF1}">
      <dgm:prSet/>
      <dgm:spPr/>
      <dgm:t>
        <a:bodyPr/>
        <a:lstStyle/>
        <a:p>
          <a:endParaRPr lang="en-GB"/>
        </a:p>
      </dgm:t>
    </dgm:pt>
    <dgm:pt modelId="{084F82D5-F56F-4199-BA35-1369B9FCCAE0}">
      <dgm:prSet phldrT="[Text]" custT="1"/>
      <dgm:spPr/>
      <dgm:t>
        <a:bodyPr/>
        <a:lstStyle/>
        <a:p>
          <a:r>
            <a:rPr lang="en-GB" sz="2400" b="0" i="0" u="none">
              <a:solidFill>
                <a:schemeClr val="bg1"/>
              </a:solidFill>
              <a:latin typeface="+mn-lt"/>
            </a:rPr>
            <a:t>Caroline Neuberg</a:t>
          </a:r>
          <a:endParaRPr lang="en-GB" sz="2400" u="none">
            <a:solidFill>
              <a:schemeClr val="bg1"/>
            </a:solidFill>
            <a:latin typeface="+mn-lt"/>
          </a:endParaRPr>
        </a:p>
      </dgm:t>
    </dgm:pt>
    <dgm:pt modelId="{8813249F-0245-40A6-85B0-4E4080C57C24}" type="parTrans" cxnId="{C58B6631-E92A-4AA7-9F29-0C817883EA61}">
      <dgm:prSet/>
      <dgm:spPr/>
      <dgm:t>
        <a:bodyPr/>
        <a:lstStyle/>
        <a:p>
          <a:endParaRPr lang="en-GB"/>
        </a:p>
      </dgm:t>
    </dgm:pt>
    <dgm:pt modelId="{D8D9D045-C79F-49E0-B598-53D16DE685A1}" type="sibTrans" cxnId="{C58B6631-E92A-4AA7-9F29-0C817883EA61}">
      <dgm:prSet/>
      <dgm:spPr/>
      <dgm:t>
        <a:bodyPr/>
        <a:lstStyle/>
        <a:p>
          <a:endParaRPr lang="en-GB"/>
        </a:p>
      </dgm:t>
    </dgm:pt>
    <dgm:pt modelId="{A6B126CB-6BBA-4FB6-AFAC-595ACB26FF80}">
      <dgm:prSet custT="1"/>
      <dgm:spPr/>
      <dgm:t>
        <a:bodyPr/>
        <a:lstStyle/>
        <a:p>
          <a:r>
            <a:rPr lang="en-GB" sz="1400" b="0" i="0">
              <a:solidFill>
                <a:schemeClr val="bg1"/>
              </a:solidFill>
              <a:latin typeface="+mn-lt"/>
            </a:rPr>
            <a:t>Senior Lecturer in Secondary Education, Leeds Trinity University</a:t>
          </a:r>
          <a:endParaRPr lang="en-GB" sz="1400">
            <a:solidFill>
              <a:schemeClr val="bg1"/>
            </a:solidFill>
            <a:latin typeface="+mn-lt"/>
          </a:endParaRPr>
        </a:p>
      </dgm:t>
    </dgm:pt>
    <dgm:pt modelId="{87D7FFDF-FFD1-457A-BA60-A19008C547E7}" type="parTrans" cxnId="{471D129F-790A-496C-84CA-FA7AF86CEEFF}">
      <dgm:prSet/>
      <dgm:spPr/>
      <dgm:t>
        <a:bodyPr/>
        <a:lstStyle/>
        <a:p>
          <a:endParaRPr lang="en-GB"/>
        </a:p>
      </dgm:t>
    </dgm:pt>
    <dgm:pt modelId="{ED841719-116F-4941-9F44-A86972027B14}" type="sibTrans" cxnId="{471D129F-790A-496C-84CA-FA7AF86CEEFF}">
      <dgm:prSet/>
      <dgm:spPr/>
      <dgm:t>
        <a:bodyPr/>
        <a:lstStyle/>
        <a:p>
          <a:endParaRPr lang="en-GB"/>
        </a:p>
      </dgm:t>
    </dgm:pt>
    <dgm:pt modelId="{A663BBC7-DB57-495F-8E41-9811448A7998}">
      <dgm:prSet phldrT="[Text]" custT="1"/>
      <dgm:spPr/>
      <dgm:t>
        <a:bodyPr/>
        <a:lstStyle/>
        <a:p>
          <a:pPr rtl="0"/>
          <a:r>
            <a:rPr lang="en-GB" sz="2400" b="0" i="0">
              <a:solidFill>
                <a:schemeClr val="bg1"/>
              </a:solidFill>
              <a:latin typeface="+mn-lt"/>
            </a:rPr>
            <a:t>Liz Nourshargh</a:t>
          </a:r>
        </a:p>
      </dgm:t>
    </dgm:pt>
    <dgm:pt modelId="{FE472CFF-C05C-4C1C-AD4F-AF2EDBECF9C0}" type="parTrans" cxnId="{35137FE3-40BB-435F-80F9-E83E9797DAE7}">
      <dgm:prSet/>
      <dgm:spPr/>
      <dgm:t>
        <a:bodyPr/>
        <a:lstStyle/>
        <a:p>
          <a:endParaRPr lang="en-GB"/>
        </a:p>
      </dgm:t>
    </dgm:pt>
    <dgm:pt modelId="{D78554D8-0AF1-4C52-BCBE-08A8C8AD2A52}" type="sibTrans" cxnId="{35137FE3-40BB-435F-80F9-E83E9797DAE7}">
      <dgm:prSet/>
      <dgm:spPr/>
      <dgm:t>
        <a:bodyPr/>
        <a:lstStyle/>
        <a:p>
          <a:endParaRPr lang="en-GB"/>
        </a:p>
      </dgm:t>
    </dgm:pt>
    <dgm:pt modelId="{ED048323-4FB0-42AA-AE77-7CE2CCA25451}">
      <dgm:prSet custT="1"/>
      <dgm:spPr/>
      <dgm:t>
        <a:bodyPr/>
        <a:lstStyle/>
        <a:p>
          <a:r>
            <a:rPr lang="en-GB" sz="1400" b="0" i="0">
              <a:solidFill>
                <a:schemeClr val="bg1"/>
              </a:solidFill>
              <a:latin typeface="+mn-lt"/>
            </a:rPr>
            <a:t>Professional Support Coach, Institute of Physics</a:t>
          </a:r>
          <a:endParaRPr lang="en-GB" sz="1400">
            <a:solidFill>
              <a:schemeClr val="bg1"/>
            </a:solidFill>
            <a:latin typeface="+mn-lt"/>
          </a:endParaRPr>
        </a:p>
      </dgm:t>
    </dgm:pt>
    <dgm:pt modelId="{2291441D-CDBA-4516-9714-47B9B56DADD0}" type="parTrans" cxnId="{76574578-8726-49B2-A575-1640C421E958}">
      <dgm:prSet/>
      <dgm:spPr/>
      <dgm:t>
        <a:bodyPr/>
        <a:lstStyle/>
        <a:p>
          <a:endParaRPr lang="en-GB"/>
        </a:p>
      </dgm:t>
    </dgm:pt>
    <dgm:pt modelId="{D8F09157-B51B-4C09-822C-9784DD89FA1D}" type="sibTrans" cxnId="{76574578-8726-49B2-A575-1640C421E958}">
      <dgm:prSet/>
      <dgm:spPr/>
      <dgm:t>
        <a:bodyPr/>
        <a:lstStyle/>
        <a:p>
          <a:endParaRPr lang="en-GB"/>
        </a:p>
      </dgm:t>
    </dgm:pt>
    <dgm:pt modelId="{3AFD767B-7119-4FE9-9D17-5634EA006001}">
      <dgm:prSet custT="1"/>
      <dgm:spPr/>
      <dgm:t>
        <a:bodyPr/>
        <a:lstStyle/>
        <a:p>
          <a:r>
            <a:rPr lang="en-GB" sz="1800">
              <a:solidFill>
                <a:schemeClr val="bg1"/>
              </a:solidFill>
              <a:latin typeface="+mn-lt"/>
            </a:rPr>
            <a:t>C.Neuberg@leedstrinity.ac.uk</a:t>
          </a:r>
        </a:p>
      </dgm:t>
    </dgm:pt>
    <dgm:pt modelId="{3554DCED-DEEA-4761-95A7-84CF9E16ED8C}" type="parTrans" cxnId="{902A42E8-3CFA-41F5-BCC0-F7AF40708F15}">
      <dgm:prSet/>
      <dgm:spPr/>
      <dgm:t>
        <a:bodyPr/>
        <a:lstStyle/>
        <a:p>
          <a:endParaRPr lang="en-GB"/>
        </a:p>
      </dgm:t>
    </dgm:pt>
    <dgm:pt modelId="{C954F5E6-4608-4547-A929-44EF715B9708}" type="sibTrans" cxnId="{902A42E8-3CFA-41F5-BCC0-F7AF40708F15}">
      <dgm:prSet/>
      <dgm:spPr/>
      <dgm:t>
        <a:bodyPr/>
        <a:lstStyle/>
        <a:p>
          <a:endParaRPr lang="en-GB"/>
        </a:p>
      </dgm:t>
    </dgm:pt>
    <dgm:pt modelId="{51ED2BF6-495B-4CA5-AF87-8D473BF6B605}">
      <dgm:prSet custT="1"/>
      <dgm:spPr/>
      <dgm:t>
        <a:bodyPr/>
        <a:lstStyle/>
        <a:p>
          <a:r>
            <a:rPr lang="en-GB" sz="1800">
              <a:solidFill>
                <a:schemeClr val="bg1"/>
              </a:solidFill>
              <a:latin typeface="+mn-lt"/>
            </a:rPr>
            <a:t>liz.nourshargh@iop.org</a:t>
          </a:r>
        </a:p>
      </dgm:t>
    </dgm:pt>
    <dgm:pt modelId="{06014B75-AAAF-4726-8F9A-0290A99B4BB1}" type="parTrans" cxnId="{A901C8E4-19B5-496B-BFB0-00487BCF0175}">
      <dgm:prSet/>
      <dgm:spPr/>
      <dgm:t>
        <a:bodyPr/>
        <a:lstStyle/>
        <a:p>
          <a:endParaRPr lang="en-GB"/>
        </a:p>
      </dgm:t>
    </dgm:pt>
    <dgm:pt modelId="{C1884766-57A8-4071-A478-EC0E05326C70}" type="sibTrans" cxnId="{A901C8E4-19B5-496B-BFB0-00487BCF0175}">
      <dgm:prSet/>
      <dgm:spPr/>
      <dgm:t>
        <a:bodyPr/>
        <a:lstStyle/>
        <a:p>
          <a:endParaRPr lang="en-GB"/>
        </a:p>
      </dgm:t>
    </dgm:pt>
    <dgm:pt modelId="{098A9BC6-F906-45DD-991E-D67D702AA65C}" type="pres">
      <dgm:prSet presAssocID="{A3A9FDA0-DD13-4237-A7F6-5334F8E3F7A0}" presName="Name0" presStyleCnt="0">
        <dgm:presLayoutVars>
          <dgm:chMax/>
          <dgm:chPref val="3"/>
          <dgm:dir/>
          <dgm:animOne val="branch"/>
          <dgm:animLvl val="lvl"/>
        </dgm:presLayoutVars>
      </dgm:prSet>
      <dgm:spPr/>
    </dgm:pt>
    <dgm:pt modelId="{E4ABAE35-9BA3-4E8D-8511-108B4982A2E5}" type="pres">
      <dgm:prSet presAssocID="{823FC6DB-2303-4333-AF3F-7483345AF3DF}" presName="composite" presStyleCnt="0"/>
      <dgm:spPr/>
    </dgm:pt>
    <dgm:pt modelId="{24847878-BBBE-4FFA-A778-1C7A3781CAE5}" type="pres">
      <dgm:prSet presAssocID="{823FC6DB-2303-4333-AF3F-7483345AF3DF}" presName="FirstChild" presStyleLbl="revTx" presStyleIdx="0" presStyleCnt="6" custScaleX="60032" custLinFactNeighborX="-6866" custLinFactNeighborY="-887">
        <dgm:presLayoutVars>
          <dgm:chMax val="0"/>
          <dgm:chPref val="0"/>
          <dgm:bulletEnabled val="1"/>
        </dgm:presLayoutVars>
      </dgm:prSet>
      <dgm:spPr/>
    </dgm:pt>
    <dgm:pt modelId="{AB521453-E6F5-4842-B3F5-92F9576D8E12}" type="pres">
      <dgm:prSet presAssocID="{823FC6DB-2303-4333-AF3F-7483345AF3DF}" presName="Parent" presStyleLbl="alignNode1" presStyleIdx="0" presStyleCnt="3" custScaleX="167725">
        <dgm:presLayoutVars>
          <dgm:chMax val="3"/>
          <dgm:chPref val="3"/>
          <dgm:bulletEnabled val="1"/>
        </dgm:presLayoutVars>
      </dgm:prSet>
      <dgm:spPr/>
    </dgm:pt>
    <dgm:pt modelId="{00CBBEFB-1F17-4612-8CDD-40EE96065B74}" type="pres">
      <dgm:prSet presAssocID="{823FC6DB-2303-4333-AF3F-7483345AF3DF}" presName="Accent" presStyleLbl="parChTrans1D1" presStyleIdx="0" presStyleCnt="3"/>
      <dgm:spPr/>
    </dgm:pt>
    <dgm:pt modelId="{A444D89B-CAD7-48B3-812E-9794F0348A74}" type="pres">
      <dgm:prSet presAssocID="{823FC6DB-2303-4333-AF3F-7483345AF3DF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53FBE41D-AA87-4669-ADEC-7CB1F84B5D6F}" type="pres">
      <dgm:prSet presAssocID="{3F179956-DF4D-4B27-8DAC-3D9F0041E2D0}" presName="sibTrans" presStyleCnt="0"/>
      <dgm:spPr/>
    </dgm:pt>
    <dgm:pt modelId="{EB967668-219B-4BBE-B89D-7C7DD6513578}" type="pres">
      <dgm:prSet presAssocID="{084F82D5-F56F-4199-BA35-1369B9FCCAE0}" presName="composite" presStyleCnt="0"/>
      <dgm:spPr/>
    </dgm:pt>
    <dgm:pt modelId="{4C590974-6E67-4F2A-B5D1-BD91F30A522E}" type="pres">
      <dgm:prSet presAssocID="{084F82D5-F56F-4199-BA35-1369B9FCCAE0}" presName="FirstChild" presStyleLbl="revTx" presStyleIdx="2" presStyleCnt="6" custScaleX="72684" custLinFactNeighborX="-614" custLinFactNeighborY="2662">
        <dgm:presLayoutVars>
          <dgm:chMax val="0"/>
          <dgm:chPref val="0"/>
          <dgm:bulletEnabled val="1"/>
        </dgm:presLayoutVars>
      </dgm:prSet>
      <dgm:spPr/>
    </dgm:pt>
    <dgm:pt modelId="{B1898920-017D-4CB7-8058-C76FE17084D4}" type="pres">
      <dgm:prSet presAssocID="{084F82D5-F56F-4199-BA35-1369B9FCCAE0}" presName="Parent" presStyleLbl="alignNode1" presStyleIdx="1" presStyleCnt="3" custScaleX="167398">
        <dgm:presLayoutVars>
          <dgm:chMax val="3"/>
          <dgm:chPref val="3"/>
          <dgm:bulletEnabled val="1"/>
        </dgm:presLayoutVars>
      </dgm:prSet>
      <dgm:spPr/>
    </dgm:pt>
    <dgm:pt modelId="{0E6E2BA5-4C4B-4969-925A-BC674389BE08}" type="pres">
      <dgm:prSet presAssocID="{084F82D5-F56F-4199-BA35-1369B9FCCAE0}" presName="Accent" presStyleLbl="parChTrans1D1" presStyleIdx="1" presStyleCnt="3"/>
      <dgm:spPr/>
    </dgm:pt>
    <dgm:pt modelId="{C0FAAE5B-FE38-4994-A28F-8366A5788D34}" type="pres">
      <dgm:prSet presAssocID="{084F82D5-F56F-4199-BA35-1369B9FCCAE0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85C3AB5E-E4D3-4CE0-B984-F5DAA29C0892}" type="pres">
      <dgm:prSet presAssocID="{D8D9D045-C79F-49E0-B598-53D16DE685A1}" presName="sibTrans" presStyleCnt="0"/>
      <dgm:spPr/>
    </dgm:pt>
    <dgm:pt modelId="{973CA653-C81D-4E0C-BF81-0845986A3F75}" type="pres">
      <dgm:prSet presAssocID="{A663BBC7-DB57-495F-8E41-9811448A7998}" presName="composite" presStyleCnt="0"/>
      <dgm:spPr/>
    </dgm:pt>
    <dgm:pt modelId="{5D445568-C436-4200-B53C-F0E6FDFB0832}" type="pres">
      <dgm:prSet presAssocID="{A663BBC7-DB57-495F-8E41-9811448A7998}" presName="FirstChild" presStyleLbl="revTx" presStyleIdx="4" presStyleCnt="6" custScaleX="75954" custLinFactNeighborX="1084" custLinFactNeighborY="1774">
        <dgm:presLayoutVars>
          <dgm:chMax val="0"/>
          <dgm:chPref val="0"/>
          <dgm:bulletEnabled val="1"/>
        </dgm:presLayoutVars>
      </dgm:prSet>
      <dgm:spPr/>
    </dgm:pt>
    <dgm:pt modelId="{72BBF2CB-8CB2-427C-A97B-5484C5B3E7E3}" type="pres">
      <dgm:prSet presAssocID="{A663BBC7-DB57-495F-8E41-9811448A7998}" presName="Parent" presStyleLbl="alignNode1" presStyleIdx="2" presStyleCnt="3" custScaleX="167853">
        <dgm:presLayoutVars>
          <dgm:chMax val="3"/>
          <dgm:chPref val="3"/>
          <dgm:bulletEnabled val="1"/>
        </dgm:presLayoutVars>
      </dgm:prSet>
      <dgm:spPr/>
    </dgm:pt>
    <dgm:pt modelId="{55451863-59DF-4FB3-98CF-8E82FA73FAA9}" type="pres">
      <dgm:prSet presAssocID="{A663BBC7-DB57-495F-8E41-9811448A7998}" presName="Accent" presStyleLbl="parChTrans1D1" presStyleIdx="2" presStyleCnt="3"/>
      <dgm:spPr/>
    </dgm:pt>
    <dgm:pt modelId="{2D3F7818-CDF4-422A-97D6-3BB33022E222}" type="pres">
      <dgm:prSet presAssocID="{A663BBC7-DB57-495F-8E41-9811448A7998}" presName="Child" presStyleLbl="revTx" presStyleIdx="5" presStyleCnt="6">
        <dgm:presLayoutVars>
          <dgm:chMax val="0"/>
          <dgm:chPref val="0"/>
          <dgm:bulletEnabled val="1"/>
        </dgm:presLayoutVars>
      </dgm:prSet>
      <dgm:spPr/>
    </dgm:pt>
  </dgm:ptLst>
  <dgm:cxnLst>
    <dgm:cxn modelId="{E414770C-3903-48E6-B3B9-0ACF76277361}" type="presOf" srcId="{ED048323-4FB0-42AA-AE77-7CE2CCA25451}" destId="{5D445568-C436-4200-B53C-F0E6FDFB0832}" srcOrd="0" destOrd="0" presId="urn:microsoft.com/office/officeart/2011/layout/TabList"/>
    <dgm:cxn modelId="{C58B6631-E92A-4AA7-9F29-0C817883EA61}" srcId="{A3A9FDA0-DD13-4237-A7F6-5334F8E3F7A0}" destId="{084F82D5-F56F-4199-BA35-1369B9FCCAE0}" srcOrd="1" destOrd="0" parTransId="{8813249F-0245-40A6-85B0-4E4080C57C24}" sibTransId="{D8D9D045-C79F-49E0-B598-53D16DE685A1}"/>
    <dgm:cxn modelId="{1B50A45E-DB45-4F18-84CA-798222F121B5}" type="presOf" srcId="{084F82D5-F56F-4199-BA35-1369B9FCCAE0}" destId="{B1898920-017D-4CB7-8058-C76FE17084D4}" srcOrd="0" destOrd="0" presId="urn:microsoft.com/office/officeart/2011/layout/TabList"/>
    <dgm:cxn modelId="{58B4DA77-F663-4B85-9817-E16793D23BF1}" srcId="{823FC6DB-2303-4333-AF3F-7483345AF3DF}" destId="{7DEE20AA-6242-4A3C-8682-75638FFDC7C1}" srcOrd="1" destOrd="0" parTransId="{4A95CA7E-2DCC-4655-B318-73A674856BA4}" sibTransId="{FFE7E5E5-B6A7-406B-85E4-054747ED1459}"/>
    <dgm:cxn modelId="{76574578-8726-49B2-A575-1640C421E958}" srcId="{A663BBC7-DB57-495F-8E41-9811448A7998}" destId="{ED048323-4FB0-42AA-AE77-7CE2CCA25451}" srcOrd="0" destOrd="0" parTransId="{2291441D-CDBA-4516-9714-47B9B56DADD0}" sibTransId="{D8F09157-B51B-4C09-822C-9784DD89FA1D}"/>
    <dgm:cxn modelId="{3AE49B90-4546-4079-A6A9-79B65832D1BC}" type="presOf" srcId="{A3A9FDA0-DD13-4237-A7F6-5334F8E3F7A0}" destId="{098A9BC6-F906-45DD-991E-D67D702AA65C}" srcOrd="0" destOrd="0" presId="urn:microsoft.com/office/officeart/2011/layout/TabList"/>
    <dgm:cxn modelId="{9AC3F790-369B-496F-9A3A-FCA663499EFE}" srcId="{823FC6DB-2303-4333-AF3F-7483345AF3DF}" destId="{52D61066-888D-4629-910E-D9C20BE46D08}" srcOrd="0" destOrd="0" parTransId="{BCD76EF2-A7A7-4224-A734-A9ABBE6B8E7C}" sibTransId="{9A8CD2AB-D73C-4B89-9488-698FC1C2016F}"/>
    <dgm:cxn modelId="{F073C593-D094-48E1-906C-00F991D903D7}" type="presOf" srcId="{A663BBC7-DB57-495F-8E41-9811448A7998}" destId="{72BBF2CB-8CB2-427C-A97B-5484C5B3E7E3}" srcOrd="0" destOrd="0" presId="urn:microsoft.com/office/officeart/2011/layout/TabList"/>
    <dgm:cxn modelId="{471D129F-790A-496C-84CA-FA7AF86CEEFF}" srcId="{084F82D5-F56F-4199-BA35-1369B9FCCAE0}" destId="{A6B126CB-6BBA-4FB6-AFAC-595ACB26FF80}" srcOrd="0" destOrd="0" parTransId="{87D7FFDF-FFD1-457A-BA60-A19008C547E7}" sibTransId="{ED841719-116F-4941-9F44-A86972027B14}"/>
    <dgm:cxn modelId="{4B988A9F-9FEF-4626-A7EB-20D0F006EA3A}" type="presOf" srcId="{7DEE20AA-6242-4A3C-8682-75638FFDC7C1}" destId="{A444D89B-CAD7-48B3-812E-9794F0348A74}" srcOrd="0" destOrd="0" presId="urn:microsoft.com/office/officeart/2011/layout/TabList"/>
    <dgm:cxn modelId="{5C1B84B7-EB35-47D6-9081-3F85F92A4432}" type="presOf" srcId="{3AFD767B-7119-4FE9-9D17-5634EA006001}" destId="{C0FAAE5B-FE38-4994-A28F-8366A5788D34}" srcOrd="0" destOrd="0" presId="urn:microsoft.com/office/officeart/2011/layout/TabList"/>
    <dgm:cxn modelId="{3DB5F2BA-9200-4BAB-A4F4-AB9DBEB19CA6}" type="presOf" srcId="{52D61066-888D-4629-910E-D9C20BE46D08}" destId="{24847878-BBBE-4FFA-A778-1C7A3781CAE5}" srcOrd="0" destOrd="0" presId="urn:microsoft.com/office/officeart/2011/layout/TabList"/>
    <dgm:cxn modelId="{355B86BD-0DC6-4F6C-AB7D-BC3E3C67A733}" type="presOf" srcId="{A6B126CB-6BBA-4FB6-AFAC-595ACB26FF80}" destId="{4C590974-6E67-4F2A-B5D1-BD91F30A522E}" srcOrd="0" destOrd="0" presId="urn:microsoft.com/office/officeart/2011/layout/TabList"/>
    <dgm:cxn modelId="{35137FE3-40BB-435F-80F9-E83E9797DAE7}" srcId="{A3A9FDA0-DD13-4237-A7F6-5334F8E3F7A0}" destId="{A663BBC7-DB57-495F-8E41-9811448A7998}" srcOrd="2" destOrd="0" parTransId="{FE472CFF-C05C-4C1C-AD4F-AF2EDBECF9C0}" sibTransId="{D78554D8-0AF1-4C52-BCBE-08A8C8AD2A52}"/>
    <dgm:cxn modelId="{A901C8E4-19B5-496B-BFB0-00487BCF0175}" srcId="{A663BBC7-DB57-495F-8E41-9811448A7998}" destId="{51ED2BF6-495B-4CA5-AF87-8D473BF6B605}" srcOrd="1" destOrd="0" parTransId="{06014B75-AAAF-4726-8F9A-0290A99B4BB1}" sibTransId="{C1884766-57A8-4071-A478-EC0E05326C70}"/>
    <dgm:cxn modelId="{902A42E8-3CFA-41F5-BCC0-F7AF40708F15}" srcId="{084F82D5-F56F-4199-BA35-1369B9FCCAE0}" destId="{3AFD767B-7119-4FE9-9D17-5634EA006001}" srcOrd="1" destOrd="0" parTransId="{3554DCED-DEEA-4761-95A7-84CF9E16ED8C}" sibTransId="{C954F5E6-4608-4547-A929-44EF715B9708}"/>
    <dgm:cxn modelId="{50D4E5EF-0626-4C23-81C6-43B40D85E655}" type="presOf" srcId="{51ED2BF6-495B-4CA5-AF87-8D473BF6B605}" destId="{2D3F7818-CDF4-422A-97D6-3BB33022E222}" srcOrd="0" destOrd="0" presId="urn:microsoft.com/office/officeart/2011/layout/TabList"/>
    <dgm:cxn modelId="{36A8C7F4-C197-4BA3-8756-96113B2A06EF}" type="presOf" srcId="{823FC6DB-2303-4333-AF3F-7483345AF3DF}" destId="{AB521453-E6F5-4842-B3F5-92F9576D8E12}" srcOrd="0" destOrd="0" presId="urn:microsoft.com/office/officeart/2011/layout/TabList"/>
    <dgm:cxn modelId="{F0B4A9F7-23A2-4956-8EF6-F3B83700B8F3}" srcId="{A3A9FDA0-DD13-4237-A7F6-5334F8E3F7A0}" destId="{823FC6DB-2303-4333-AF3F-7483345AF3DF}" srcOrd="0" destOrd="0" parTransId="{C085F811-1366-4998-A5F2-EC0DACEE9BF3}" sibTransId="{3F179956-DF4D-4B27-8DAC-3D9F0041E2D0}"/>
    <dgm:cxn modelId="{3C610AD5-7BB0-4224-AC9C-FE8D7647BBA2}" type="presParOf" srcId="{098A9BC6-F906-45DD-991E-D67D702AA65C}" destId="{E4ABAE35-9BA3-4E8D-8511-108B4982A2E5}" srcOrd="0" destOrd="0" presId="urn:microsoft.com/office/officeart/2011/layout/TabList"/>
    <dgm:cxn modelId="{2492773C-24DF-4641-9D7D-86B66FBE9EC2}" type="presParOf" srcId="{E4ABAE35-9BA3-4E8D-8511-108B4982A2E5}" destId="{24847878-BBBE-4FFA-A778-1C7A3781CAE5}" srcOrd="0" destOrd="0" presId="urn:microsoft.com/office/officeart/2011/layout/TabList"/>
    <dgm:cxn modelId="{05187CB8-5FF5-49B3-B519-F13F2525656E}" type="presParOf" srcId="{E4ABAE35-9BA3-4E8D-8511-108B4982A2E5}" destId="{AB521453-E6F5-4842-B3F5-92F9576D8E12}" srcOrd="1" destOrd="0" presId="urn:microsoft.com/office/officeart/2011/layout/TabList"/>
    <dgm:cxn modelId="{66D5FEC9-C984-4583-830E-A5263A9D793E}" type="presParOf" srcId="{E4ABAE35-9BA3-4E8D-8511-108B4982A2E5}" destId="{00CBBEFB-1F17-4612-8CDD-40EE96065B74}" srcOrd="2" destOrd="0" presId="urn:microsoft.com/office/officeart/2011/layout/TabList"/>
    <dgm:cxn modelId="{7153E02A-419C-4146-A83B-AE9CBFBE05B9}" type="presParOf" srcId="{098A9BC6-F906-45DD-991E-D67D702AA65C}" destId="{A444D89B-CAD7-48B3-812E-9794F0348A74}" srcOrd="1" destOrd="0" presId="urn:microsoft.com/office/officeart/2011/layout/TabList"/>
    <dgm:cxn modelId="{4E4202AC-3DCB-4D62-BDA2-30BC6F4E050F}" type="presParOf" srcId="{098A9BC6-F906-45DD-991E-D67D702AA65C}" destId="{53FBE41D-AA87-4669-ADEC-7CB1F84B5D6F}" srcOrd="2" destOrd="0" presId="urn:microsoft.com/office/officeart/2011/layout/TabList"/>
    <dgm:cxn modelId="{6900F8BD-AC88-44B2-A185-5C43FA00F3E3}" type="presParOf" srcId="{098A9BC6-F906-45DD-991E-D67D702AA65C}" destId="{EB967668-219B-4BBE-B89D-7C7DD6513578}" srcOrd="3" destOrd="0" presId="urn:microsoft.com/office/officeart/2011/layout/TabList"/>
    <dgm:cxn modelId="{3CC6C15B-5F58-4AA2-9A0C-74A73C777407}" type="presParOf" srcId="{EB967668-219B-4BBE-B89D-7C7DD6513578}" destId="{4C590974-6E67-4F2A-B5D1-BD91F30A522E}" srcOrd="0" destOrd="0" presId="urn:microsoft.com/office/officeart/2011/layout/TabList"/>
    <dgm:cxn modelId="{8CDD087E-A6E7-4047-B56E-3B6C9914F112}" type="presParOf" srcId="{EB967668-219B-4BBE-B89D-7C7DD6513578}" destId="{B1898920-017D-4CB7-8058-C76FE17084D4}" srcOrd="1" destOrd="0" presId="urn:microsoft.com/office/officeart/2011/layout/TabList"/>
    <dgm:cxn modelId="{3DF0D2A9-C829-4C1C-BF55-561D62EF1F4C}" type="presParOf" srcId="{EB967668-219B-4BBE-B89D-7C7DD6513578}" destId="{0E6E2BA5-4C4B-4969-925A-BC674389BE08}" srcOrd="2" destOrd="0" presId="urn:microsoft.com/office/officeart/2011/layout/TabList"/>
    <dgm:cxn modelId="{0DFA1C32-5CAA-4FE5-AD17-2A79E5DA3A05}" type="presParOf" srcId="{098A9BC6-F906-45DD-991E-D67D702AA65C}" destId="{C0FAAE5B-FE38-4994-A28F-8366A5788D34}" srcOrd="4" destOrd="0" presId="urn:microsoft.com/office/officeart/2011/layout/TabList"/>
    <dgm:cxn modelId="{C0E2158E-3E04-4739-8C9D-1A43F7175A4F}" type="presParOf" srcId="{098A9BC6-F906-45DD-991E-D67D702AA65C}" destId="{85C3AB5E-E4D3-4CE0-B984-F5DAA29C0892}" srcOrd="5" destOrd="0" presId="urn:microsoft.com/office/officeart/2011/layout/TabList"/>
    <dgm:cxn modelId="{021CA338-E9E5-4276-B65B-4C9AA916CD59}" type="presParOf" srcId="{098A9BC6-F906-45DD-991E-D67D702AA65C}" destId="{973CA653-C81D-4E0C-BF81-0845986A3F75}" srcOrd="6" destOrd="0" presId="urn:microsoft.com/office/officeart/2011/layout/TabList"/>
    <dgm:cxn modelId="{99177DD9-51AD-44B4-B563-4D4E9548F11D}" type="presParOf" srcId="{973CA653-C81D-4E0C-BF81-0845986A3F75}" destId="{5D445568-C436-4200-B53C-F0E6FDFB0832}" srcOrd="0" destOrd="0" presId="urn:microsoft.com/office/officeart/2011/layout/TabList"/>
    <dgm:cxn modelId="{35D2B71A-BE27-4166-BF70-FD40844FA983}" type="presParOf" srcId="{973CA653-C81D-4E0C-BF81-0845986A3F75}" destId="{72BBF2CB-8CB2-427C-A97B-5484C5B3E7E3}" srcOrd="1" destOrd="0" presId="urn:microsoft.com/office/officeart/2011/layout/TabList"/>
    <dgm:cxn modelId="{D732E024-4FBA-4198-86C4-C39F7AE74ADF}" type="presParOf" srcId="{973CA653-C81D-4E0C-BF81-0845986A3F75}" destId="{55451863-59DF-4FB3-98CF-8E82FA73FAA9}" srcOrd="2" destOrd="0" presId="urn:microsoft.com/office/officeart/2011/layout/TabList"/>
    <dgm:cxn modelId="{DD2B75BB-B322-4FB0-961B-012B65EFEEB1}" type="presParOf" srcId="{098A9BC6-F906-45DD-991E-D67D702AA65C}" destId="{2D3F7818-CDF4-422A-97D6-3BB33022E222}" srcOrd="7" destOrd="0" presId="urn:microsoft.com/office/officeart/2011/layout/TabLis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E416DBCA-CD17-4140-9B19-404CE388310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03CEFA-8E28-4FA1-8C65-73F6A5B0C1C6}">
      <dgm:prSet phldrT="[Text]" custT="1"/>
      <dgm:spPr/>
      <dgm:t>
        <a:bodyPr/>
        <a:lstStyle/>
        <a:p>
          <a:r>
            <a:rPr lang="en-GB" sz="1400">
              <a:latin typeface="+mn-lt"/>
            </a:rPr>
            <a:t>Address this through several routes</a:t>
          </a:r>
          <a:endParaRPr lang="en-GB" sz="1400"/>
        </a:p>
      </dgm:t>
    </dgm:pt>
    <dgm:pt modelId="{E2036816-07E2-4AA8-8093-C911503FAE05}" type="parTrans" cxnId="{09CC3CD0-E3C7-4C33-9A4B-A94544F70973}">
      <dgm:prSet/>
      <dgm:spPr/>
      <dgm:t>
        <a:bodyPr/>
        <a:lstStyle/>
        <a:p>
          <a:endParaRPr lang="en-GB"/>
        </a:p>
      </dgm:t>
    </dgm:pt>
    <dgm:pt modelId="{6A8A7191-C03D-456A-900C-E1C66B9C7CF7}" type="sibTrans" cxnId="{09CC3CD0-E3C7-4C33-9A4B-A94544F70973}">
      <dgm:prSet/>
      <dgm:spPr/>
      <dgm:t>
        <a:bodyPr/>
        <a:lstStyle/>
        <a:p>
          <a:endParaRPr lang="en-GB"/>
        </a:p>
      </dgm:t>
    </dgm:pt>
    <dgm:pt modelId="{0F636862-4595-4CD3-8989-A8EB91180DE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b="1">
              <a:latin typeface="+mn-lt"/>
            </a:rPr>
            <a:t>ITE centres</a:t>
          </a:r>
        </a:p>
      </dgm:t>
    </dgm:pt>
    <dgm:pt modelId="{AA1E3A6A-1A46-4730-BA7E-B84D7AF9364A}" type="parTrans" cxnId="{30DBAF9B-6900-429D-AD42-907447CADB70}">
      <dgm:prSet/>
      <dgm:spPr/>
      <dgm:t>
        <a:bodyPr/>
        <a:lstStyle/>
        <a:p>
          <a:endParaRPr lang="en-GB"/>
        </a:p>
      </dgm:t>
    </dgm:pt>
    <dgm:pt modelId="{8A31019D-A0A7-4B4F-8C31-DA78AEB130F1}" type="sibTrans" cxnId="{30DBAF9B-6900-429D-AD42-907447CADB70}">
      <dgm:prSet/>
      <dgm:spPr/>
      <dgm:t>
        <a:bodyPr/>
        <a:lstStyle/>
        <a:p>
          <a:endParaRPr lang="en-GB"/>
        </a:p>
      </dgm:t>
    </dgm:pt>
    <dgm:pt modelId="{42CA0FD6-213B-4813-8929-960AB76596E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400" b="1">
              <a:latin typeface="+mn-lt"/>
              <a:cs typeface="Segoe UI"/>
            </a:rPr>
            <a:t>Gather data on highest level of qualification of trainee science teachers</a:t>
          </a:r>
          <a:endParaRPr lang="en-GB" sz="1400" b="1">
            <a:latin typeface="+mn-lt"/>
          </a:endParaRPr>
        </a:p>
      </dgm:t>
    </dgm:pt>
    <dgm:pt modelId="{9D01AA3B-419A-4702-990F-38DD0EF16A5A}" type="parTrans" cxnId="{D9A20008-40CB-4F51-9701-FDF2BB71AC3B}">
      <dgm:prSet/>
      <dgm:spPr/>
      <dgm:t>
        <a:bodyPr/>
        <a:lstStyle/>
        <a:p>
          <a:endParaRPr lang="en-GB"/>
        </a:p>
      </dgm:t>
    </dgm:pt>
    <dgm:pt modelId="{02C633DC-82FC-40D2-8D40-083744C8260A}" type="sibTrans" cxnId="{D9A20008-40CB-4F51-9701-FDF2BB71AC3B}">
      <dgm:prSet/>
      <dgm:spPr/>
      <dgm:t>
        <a:bodyPr/>
        <a:lstStyle/>
        <a:p>
          <a:endParaRPr lang="en-GB"/>
        </a:p>
      </dgm:t>
    </dgm:pt>
    <dgm:pt modelId="{986397C9-FB4A-4C36-AE72-DD80B61A117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gm:t>
    </dgm:pt>
    <dgm:pt modelId="{5C2B438A-80BD-428A-B68C-1218B095A0D6}" type="parTrans" cxnId="{1EAEC917-F547-4C1E-8733-F20CBB6AAA95}">
      <dgm:prSet/>
      <dgm:spPr/>
      <dgm:t>
        <a:bodyPr/>
        <a:lstStyle/>
        <a:p>
          <a:endParaRPr lang="en-GB"/>
        </a:p>
      </dgm:t>
    </dgm:pt>
    <dgm:pt modelId="{DDB29622-D87E-4356-817F-E2C3F6AD961D}" type="sibTrans" cxnId="{1EAEC917-F547-4C1E-8733-F20CBB6AAA95}">
      <dgm:prSet/>
      <dgm:spPr/>
      <dgm:t>
        <a:bodyPr/>
        <a:lstStyle/>
        <a:p>
          <a:endParaRPr lang="en-GB"/>
        </a:p>
      </dgm:t>
    </dgm:pt>
    <dgm:pt modelId="{752D18A7-0CFA-48CC-BE2A-76AEC858A63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>
              <a:latin typeface="+mn-lt"/>
              <a:cs typeface="Segoe UI"/>
            </a:rPr>
            <a:t>Provide access to all trainees to maths provision</a:t>
          </a:r>
        </a:p>
      </dgm:t>
    </dgm:pt>
    <dgm:pt modelId="{6C61B9DD-0247-4D68-8C2F-DC16190501F2}" type="parTrans" cxnId="{5C1E374F-D3D2-4F7C-BB1E-4938956E67E0}">
      <dgm:prSet/>
      <dgm:spPr/>
      <dgm:t>
        <a:bodyPr/>
        <a:lstStyle/>
        <a:p>
          <a:endParaRPr lang="en-GB"/>
        </a:p>
      </dgm:t>
    </dgm:pt>
    <dgm:pt modelId="{7F70CBEC-DFF8-416A-8418-446ECEEE3DA2}" type="sibTrans" cxnId="{5C1E374F-D3D2-4F7C-BB1E-4938956E67E0}">
      <dgm:prSet/>
      <dgm:spPr/>
      <dgm:t>
        <a:bodyPr/>
        <a:lstStyle/>
        <a:p>
          <a:endParaRPr lang="en-GB"/>
        </a:p>
      </dgm:t>
    </dgm:pt>
    <dgm:pt modelId="{1933AE20-B4CD-4787-831C-370E19C2CAC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>
              <a:latin typeface="+mn-lt"/>
              <a:cs typeface="Segoe UI"/>
            </a:rPr>
            <a:t>Include maths pedagogy within PGCE Science courses </a:t>
          </a:r>
        </a:p>
      </dgm:t>
    </dgm:pt>
    <dgm:pt modelId="{7DD69BD4-42D0-47E3-919B-CF0493FCB35F}" type="parTrans" cxnId="{07F718C8-1F97-43F9-9CD0-927E9719C204}">
      <dgm:prSet/>
      <dgm:spPr/>
      <dgm:t>
        <a:bodyPr/>
        <a:lstStyle/>
        <a:p>
          <a:endParaRPr lang="en-GB"/>
        </a:p>
      </dgm:t>
    </dgm:pt>
    <dgm:pt modelId="{C8539B1D-CCCD-4755-9718-01580F5EDD6B}" type="sibTrans" cxnId="{07F718C8-1F97-43F9-9CD0-927E9719C204}">
      <dgm:prSet/>
      <dgm:spPr/>
      <dgm:t>
        <a:bodyPr/>
        <a:lstStyle/>
        <a:p>
          <a:endParaRPr lang="en-GB"/>
        </a:p>
      </dgm:t>
    </dgm:pt>
    <dgm:pt modelId="{95945572-EB2A-42BB-A639-17555BDDA895}">
      <dgm:prSet phldrT="[Text]" custT="1"/>
      <dgm:spPr/>
      <dgm:t>
        <a:bodyPr/>
        <a:lstStyle/>
        <a:p>
          <a:r>
            <a:rPr lang="en-GB" sz="1800" b="1">
              <a:latin typeface="+mn-lt"/>
            </a:rPr>
            <a:t>In service teachers</a:t>
          </a:r>
        </a:p>
      </dgm:t>
    </dgm:pt>
    <dgm:pt modelId="{15A2CB9C-09AC-4744-AFFE-122177D8CA37}" type="parTrans" cxnId="{B9FE39A4-C9B3-41C6-AA79-4C05B27DE38C}">
      <dgm:prSet/>
      <dgm:spPr/>
      <dgm:t>
        <a:bodyPr/>
        <a:lstStyle/>
        <a:p>
          <a:endParaRPr lang="en-GB"/>
        </a:p>
      </dgm:t>
    </dgm:pt>
    <dgm:pt modelId="{56E43EFB-6914-4312-8758-519BB0151E3D}" type="sibTrans" cxnId="{B9FE39A4-C9B3-41C6-AA79-4C05B27DE38C}">
      <dgm:prSet/>
      <dgm:spPr/>
      <dgm:t>
        <a:bodyPr/>
        <a:lstStyle/>
        <a:p>
          <a:endParaRPr lang="en-GB"/>
        </a:p>
      </dgm:t>
    </dgm:pt>
    <dgm:pt modelId="{E314C602-2DB5-48E4-A61F-B1C8C8462605}">
      <dgm:prSet phldrT="[Text]" custT="1"/>
      <dgm:spPr/>
      <dgm:t>
        <a:bodyPr/>
        <a:lstStyle/>
        <a:p>
          <a:pPr rtl="0">
            <a:buFont typeface="Avenir Next LT Pro Light" panose="020B0604020202020204" pitchFamily="34" charset="0"/>
            <a:buChar char="–"/>
          </a:pPr>
          <a:r>
            <a:rPr lang="en-GB" sz="1600" b="1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gm:t>
    </dgm:pt>
    <dgm:pt modelId="{3998793A-D412-4695-AF81-661CB9924DBB}" type="parTrans" cxnId="{BA42E8C9-309F-468A-B1BE-38377320A82F}">
      <dgm:prSet/>
      <dgm:spPr/>
      <dgm:t>
        <a:bodyPr/>
        <a:lstStyle/>
        <a:p>
          <a:endParaRPr lang="en-GB"/>
        </a:p>
      </dgm:t>
    </dgm:pt>
    <dgm:pt modelId="{E608BB63-21C7-4C79-A824-2C94D138F509}" type="sibTrans" cxnId="{BA42E8C9-309F-468A-B1BE-38377320A82F}">
      <dgm:prSet/>
      <dgm:spPr/>
      <dgm:t>
        <a:bodyPr/>
        <a:lstStyle/>
        <a:p>
          <a:endParaRPr lang="en-GB"/>
        </a:p>
      </dgm:t>
    </dgm:pt>
    <dgm:pt modelId="{28E165F0-94AE-479D-A29E-DFDCEF6E5449}">
      <dgm:prSet custT="1"/>
      <dgm:spPr/>
      <dgm:t>
        <a:bodyPr/>
        <a:lstStyle/>
        <a:p>
          <a:r>
            <a:rPr lang="en-GB" sz="1600" b="1">
              <a:latin typeface="+mn-lt"/>
              <a:cs typeface="Segoe UI"/>
            </a:rPr>
            <a:t>CPD provision </a:t>
          </a:r>
          <a:r>
            <a:rPr lang="en-GB" sz="1600" b="1" err="1">
              <a:latin typeface="+mn-lt"/>
              <a:cs typeface="Segoe UI"/>
            </a:rPr>
            <a:t>eg</a:t>
          </a:r>
          <a:r>
            <a:rPr lang="en-GB" sz="1600" b="1">
              <a:latin typeface="+mn-lt"/>
              <a:cs typeface="Segoe UI"/>
            </a:rPr>
            <a:t> The Ogden Trust SKPT, Isaac Physics</a:t>
          </a:r>
        </a:p>
      </dgm:t>
    </dgm:pt>
    <dgm:pt modelId="{768427C1-F671-40F5-A244-1F2BFA7502E4}" type="parTrans" cxnId="{168FF817-9D28-48DB-A4E6-9E6FEE11FDE4}">
      <dgm:prSet/>
      <dgm:spPr/>
      <dgm:t>
        <a:bodyPr/>
        <a:lstStyle/>
        <a:p>
          <a:endParaRPr lang="en-GB"/>
        </a:p>
      </dgm:t>
    </dgm:pt>
    <dgm:pt modelId="{5C1F4705-CB96-4D92-B3D0-68A23B4726B7}" type="sibTrans" cxnId="{168FF817-9D28-48DB-A4E6-9E6FEE11FDE4}">
      <dgm:prSet/>
      <dgm:spPr/>
      <dgm:t>
        <a:bodyPr/>
        <a:lstStyle/>
        <a:p>
          <a:endParaRPr lang="en-GB"/>
        </a:p>
      </dgm:t>
    </dgm:pt>
    <dgm:pt modelId="{B75D5740-D1D8-4263-9CAD-41CAE4FAB3A6}">
      <dgm:prSet custT="1"/>
      <dgm:spPr/>
      <dgm:t>
        <a:bodyPr/>
        <a:lstStyle/>
        <a:p>
          <a:pPr rtl="0"/>
          <a:r>
            <a:rPr lang="en-GB" sz="1400" b="1">
              <a:latin typeface="+mn-lt"/>
              <a:cs typeface="Segoe UI"/>
            </a:rPr>
            <a:t> </a:t>
          </a:r>
          <a:r>
            <a:rPr lang="en-GB" sz="1600" b="1">
              <a:latin typeface="+mn-lt"/>
              <a:cs typeface="Segoe UI"/>
            </a:rPr>
            <a:t>Funding for cover</a:t>
          </a:r>
        </a:p>
      </dgm:t>
    </dgm:pt>
    <dgm:pt modelId="{CD4E1E82-2AF5-439D-ADCD-71DD5CB6B2E8}" type="parTrans" cxnId="{723E7BA8-6CE6-4FA5-A63C-F11FA184D598}">
      <dgm:prSet/>
      <dgm:spPr/>
      <dgm:t>
        <a:bodyPr/>
        <a:lstStyle/>
        <a:p>
          <a:endParaRPr lang="en-GB"/>
        </a:p>
      </dgm:t>
    </dgm:pt>
    <dgm:pt modelId="{EB7C165A-B940-4F9A-A551-DFAC9870D0BD}" type="sibTrans" cxnId="{723E7BA8-6CE6-4FA5-A63C-F11FA184D598}">
      <dgm:prSet/>
      <dgm:spPr/>
      <dgm:t>
        <a:bodyPr/>
        <a:lstStyle/>
        <a:p>
          <a:endParaRPr lang="en-GB"/>
        </a:p>
      </dgm:t>
    </dgm:pt>
    <dgm:pt modelId="{FBA50254-AB0C-4B8A-93DC-32EA3A6DEA74}">
      <dgm:prSet custT="1"/>
      <dgm:spPr/>
      <dgm:t>
        <a:bodyPr/>
        <a:lstStyle/>
        <a:p>
          <a:r>
            <a:rPr lang="en-GB" sz="1600" b="1">
              <a:latin typeface="+mn-lt"/>
              <a:cs typeface="Segoe UI"/>
            </a:rPr>
            <a:t>Not a two-hour fix – needs long term CPD</a:t>
          </a:r>
        </a:p>
      </dgm:t>
    </dgm:pt>
    <dgm:pt modelId="{714289BB-21EC-4847-B25D-BD1F0126BFE9}" type="parTrans" cxnId="{9FF9AEF1-D5D8-418A-B0A3-3FAF23951984}">
      <dgm:prSet/>
      <dgm:spPr/>
      <dgm:t>
        <a:bodyPr/>
        <a:lstStyle/>
        <a:p>
          <a:endParaRPr lang="en-GB"/>
        </a:p>
      </dgm:t>
    </dgm:pt>
    <dgm:pt modelId="{58BB95E2-DF21-4E69-BC80-DB0136D63C59}" type="sibTrans" cxnId="{9FF9AEF1-D5D8-418A-B0A3-3FAF23951984}">
      <dgm:prSet/>
      <dgm:spPr/>
      <dgm:t>
        <a:bodyPr/>
        <a:lstStyle/>
        <a:p>
          <a:endParaRPr lang="en-GB"/>
        </a:p>
      </dgm:t>
    </dgm:pt>
    <dgm:pt modelId="{CE7E30E9-E446-417F-8C3D-AE6E97B7EC34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GB" sz="1800" b="1">
              <a:latin typeface="+mn-lt"/>
            </a:rPr>
            <a:t>Policy makers</a:t>
          </a:r>
        </a:p>
      </dgm:t>
    </dgm:pt>
    <dgm:pt modelId="{9C367C11-DA9D-4A22-A158-D0090BC96D82}" type="parTrans" cxnId="{F672561B-5BC2-4AEC-B750-86538638EC0E}">
      <dgm:prSet/>
      <dgm:spPr/>
      <dgm:t>
        <a:bodyPr/>
        <a:lstStyle/>
        <a:p>
          <a:endParaRPr lang="en-GB"/>
        </a:p>
      </dgm:t>
    </dgm:pt>
    <dgm:pt modelId="{7DE58FD4-EBBB-465A-A1B0-291839F3265D}" type="sibTrans" cxnId="{F672561B-5BC2-4AEC-B750-86538638EC0E}">
      <dgm:prSet/>
      <dgm:spPr/>
      <dgm:t>
        <a:bodyPr/>
        <a:lstStyle/>
        <a:p>
          <a:endParaRPr lang="en-GB"/>
        </a:p>
      </dgm:t>
    </dgm:pt>
    <dgm:pt modelId="{8A2E4F32-D956-4A72-9AEB-38EEE0C8276B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GB" sz="1600" b="1"/>
            <a:t>In advance of curriculum reform, consider skills and experience of current workforce (and any support that may be needed)</a:t>
          </a:r>
          <a:r>
            <a:rPr lang="en-GB" sz="1600" b="1">
              <a:latin typeface="+mn-lt"/>
              <a:cs typeface="Segoe UI"/>
            </a:rPr>
            <a:t> </a:t>
          </a:r>
          <a:endParaRPr lang="en-GB" sz="1600" b="1">
            <a:latin typeface="+mn-lt"/>
          </a:endParaRPr>
        </a:p>
      </dgm:t>
    </dgm:pt>
    <dgm:pt modelId="{55E29429-5A36-4044-A7BA-856827B356DC}" type="parTrans" cxnId="{6FC53908-3BC5-499C-B7CA-A10A237127AA}">
      <dgm:prSet/>
      <dgm:spPr/>
      <dgm:t>
        <a:bodyPr/>
        <a:lstStyle/>
        <a:p>
          <a:endParaRPr lang="en-GB"/>
        </a:p>
      </dgm:t>
    </dgm:pt>
    <dgm:pt modelId="{1789A5AB-17DF-4C2F-A8B6-A977A5C39F6F}" type="sibTrans" cxnId="{6FC53908-3BC5-499C-B7CA-A10A237127AA}">
      <dgm:prSet/>
      <dgm:spPr/>
      <dgm:t>
        <a:bodyPr/>
        <a:lstStyle/>
        <a:p>
          <a:endParaRPr lang="en-GB"/>
        </a:p>
      </dgm:t>
    </dgm:pt>
    <dgm:pt modelId="{39E91440-4793-43F6-AEAA-B27B5F471823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GB" sz="1600" b="1">
              <a:latin typeface="+mn-lt"/>
              <a:cs typeface="Segoe UI"/>
            </a:rPr>
            <a:t>Mandate subject specific maths skills audit for ITE</a:t>
          </a:r>
        </a:p>
      </dgm:t>
    </dgm:pt>
    <dgm:pt modelId="{B7A7621E-1CEC-4B50-8355-5DDFEE9A5EAC}" type="parTrans" cxnId="{C26B68DD-2513-448E-9CCD-5E5C5A9264EB}">
      <dgm:prSet/>
      <dgm:spPr/>
      <dgm:t>
        <a:bodyPr/>
        <a:lstStyle/>
        <a:p>
          <a:endParaRPr lang="en-GB"/>
        </a:p>
      </dgm:t>
    </dgm:pt>
    <dgm:pt modelId="{D6FF94C6-D7EE-4C56-9B29-4628795133C8}" type="sibTrans" cxnId="{C26B68DD-2513-448E-9CCD-5E5C5A9264EB}">
      <dgm:prSet/>
      <dgm:spPr/>
      <dgm:t>
        <a:bodyPr/>
        <a:lstStyle/>
        <a:p>
          <a:endParaRPr lang="en-GB"/>
        </a:p>
      </dgm:t>
    </dgm:pt>
    <dgm:pt modelId="{EB0CE12A-8A1A-4BC1-86D0-D8A765500C71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GB" sz="1600" b="1">
              <a:latin typeface="+mn-lt"/>
              <a:cs typeface="Segoe UI"/>
            </a:rPr>
            <a:t>Mandate inclusion of subject specific maths skills and pedagogy </a:t>
          </a:r>
        </a:p>
      </dgm:t>
    </dgm:pt>
    <dgm:pt modelId="{D7C8568D-FB4C-4037-8792-280CBC812608}" type="parTrans" cxnId="{B73E884A-8C04-4BF9-A643-34372D38F3AC}">
      <dgm:prSet/>
      <dgm:spPr/>
      <dgm:t>
        <a:bodyPr/>
        <a:lstStyle/>
        <a:p>
          <a:endParaRPr lang="en-GB"/>
        </a:p>
      </dgm:t>
    </dgm:pt>
    <dgm:pt modelId="{F98CBDE2-37C7-4537-9AB4-3B29E41B9F0D}" type="sibTrans" cxnId="{B73E884A-8C04-4BF9-A643-34372D38F3AC}">
      <dgm:prSet/>
      <dgm:spPr/>
      <dgm:t>
        <a:bodyPr/>
        <a:lstStyle/>
        <a:p>
          <a:endParaRPr lang="en-GB"/>
        </a:p>
      </dgm:t>
    </dgm:pt>
    <dgm:pt modelId="{FBCD9C2B-23F8-499E-8398-1BF4814C4EBF}" type="pres">
      <dgm:prSet presAssocID="{E416DBCA-CD17-4140-9B19-404CE38831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1A6E5E-222C-4C60-8BBB-7B00DD254756}" type="pres">
      <dgm:prSet presAssocID="{7C03CEFA-8E28-4FA1-8C65-73F6A5B0C1C6}" presName="root1" presStyleCnt="0"/>
      <dgm:spPr/>
    </dgm:pt>
    <dgm:pt modelId="{CC6C7BCB-DAB6-419F-B1FD-B18B5B3B3A70}" type="pres">
      <dgm:prSet presAssocID="{7C03CEFA-8E28-4FA1-8C65-73F6A5B0C1C6}" presName="LevelOneTextNode" presStyleLbl="node0" presStyleIdx="0" presStyleCnt="1" custScaleX="194807" custScaleY="189838" custLinFactX="-200000" custLinFactNeighborX="-222792" custLinFactNeighborY="-31513">
        <dgm:presLayoutVars>
          <dgm:chPref val="3"/>
        </dgm:presLayoutVars>
      </dgm:prSet>
      <dgm:spPr/>
    </dgm:pt>
    <dgm:pt modelId="{62ED66E9-D37A-4B9F-BA3C-7259DE144F83}" type="pres">
      <dgm:prSet presAssocID="{7C03CEFA-8E28-4FA1-8C65-73F6A5B0C1C6}" presName="level2hierChild" presStyleCnt="0"/>
      <dgm:spPr/>
    </dgm:pt>
    <dgm:pt modelId="{0BC3A8D3-6385-449C-A071-7723CEEEC171}" type="pres">
      <dgm:prSet presAssocID="{AA1E3A6A-1A46-4730-BA7E-B84D7AF9364A}" presName="conn2-1" presStyleLbl="parChTrans1D2" presStyleIdx="0" presStyleCnt="3"/>
      <dgm:spPr/>
    </dgm:pt>
    <dgm:pt modelId="{232C9C36-368C-4091-92BB-439AC24F76C0}" type="pres">
      <dgm:prSet presAssocID="{AA1E3A6A-1A46-4730-BA7E-B84D7AF9364A}" presName="connTx" presStyleLbl="parChTrans1D2" presStyleIdx="0" presStyleCnt="3"/>
      <dgm:spPr/>
    </dgm:pt>
    <dgm:pt modelId="{16A226E5-FC6E-4991-BC50-076698F667CA}" type="pres">
      <dgm:prSet presAssocID="{0F636862-4595-4CD3-8989-A8EB91180DE4}" presName="root2" presStyleCnt="0"/>
      <dgm:spPr/>
    </dgm:pt>
    <dgm:pt modelId="{287C1470-2308-4FDA-AD19-D69C2B631F7C}" type="pres">
      <dgm:prSet presAssocID="{0F636862-4595-4CD3-8989-A8EB91180DE4}" presName="LevelTwoTextNode" presStyleLbl="node2" presStyleIdx="0" presStyleCnt="3" custScaleX="126780" custScaleY="165028" custLinFactNeighborX="-81624" custLinFactNeighborY="-59477">
        <dgm:presLayoutVars>
          <dgm:chPref val="3"/>
        </dgm:presLayoutVars>
      </dgm:prSet>
      <dgm:spPr/>
    </dgm:pt>
    <dgm:pt modelId="{5049F9AB-CCBF-4330-A72D-2616604EC0DB}" type="pres">
      <dgm:prSet presAssocID="{0F636862-4595-4CD3-8989-A8EB91180DE4}" presName="level3hierChild" presStyleCnt="0"/>
      <dgm:spPr/>
    </dgm:pt>
    <dgm:pt modelId="{2B2B059D-D6F5-4092-A991-0C896AA102E8}" type="pres">
      <dgm:prSet presAssocID="{9D01AA3B-419A-4702-990F-38DD0EF16A5A}" presName="conn2-1" presStyleLbl="parChTrans1D3" presStyleIdx="0" presStyleCnt="11"/>
      <dgm:spPr/>
    </dgm:pt>
    <dgm:pt modelId="{59A56728-E299-4460-BAA8-862D80B51AC7}" type="pres">
      <dgm:prSet presAssocID="{9D01AA3B-419A-4702-990F-38DD0EF16A5A}" presName="connTx" presStyleLbl="parChTrans1D3" presStyleIdx="0" presStyleCnt="11"/>
      <dgm:spPr/>
    </dgm:pt>
    <dgm:pt modelId="{081AA8B1-9C40-4C73-80FA-11FD04533B34}" type="pres">
      <dgm:prSet presAssocID="{42CA0FD6-213B-4813-8929-960AB76596EE}" presName="root2" presStyleCnt="0"/>
      <dgm:spPr/>
    </dgm:pt>
    <dgm:pt modelId="{0EB17741-4F3E-4784-8C9E-F19F66B85A86}" type="pres">
      <dgm:prSet presAssocID="{42CA0FD6-213B-4813-8929-960AB76596EE}" presName="LevelTwoTextNode" presStyleLbl="node3" presStyleIdx="0" presStyleCnt="11" custScaleX="807386">
        <dgm:presLayoutVars>
          <dgm:chPref val="3"/>
        </dgm:presLayoutVars>
      </dgm:prSet>
      <dgm:spPr/>
    </dgm:pt>
    <dgm:pt modelId="{D7B87179-25D6-40E3-8BA7-0A74DA12B269}" type="pres">
      <dgm:prSet presAssocID="{42CA0FD6-213B-4813-8929-960AB76596EE}" presName="level3hierChild" presStyleCnt="0"/>
      <dgm:spPr/>
    </dgm:pt>
    <dgm:pt modelId="{9DA11393-9B20-4935-9330-44287DA67C88}" type="pres">
      <dgm:prSet presAssocID="{5C2B438A-80BD-428A-B68C-1218B095A0D6}" presName="conn2-1" presStyleLbl="parChTrans1D3" presStyleIdx="1" presStyleCnt="11"/>
      <dgm:spPr/>
    </dgm:pt>
    <dgm:pt modelId="{BAA70C7D-C3D7-4091-B03C-E3A7DA25C96B}" type="pres">
      <dgm:prSet presAssocID="{5C2B438A-80BD-428A-B68C-1218B095A0D6}" presName="connTx" presStyleLbl="parChTrans1D3" presStyleIdx="1" presStyleCnt="11"/>
      <dgm:spPr/>
    </dgm:pt>
    <dgm:pt modelId="{FF5C34AB-AC35-4AA4-8DFD-0A9E8F56DAFB}" type="pres">
      <dgm:prSet presAssocID="{986397C9-FB4A-4C36-AE72-DD80B61A117E}" presName="root2" presStyleCnt="0"/>
      <dgm:spPr/>
    </dgm:pt>
    <dgm:pt modelId="{02FB9085-669B-499D-8515-CD30353B0E2B}" type="pres">
      <dgm:prSet presAssocID="{986397C9-FB4A-4C36-AE72-DD80B61A117E}" presName="LevelTwoTextNode" presStyleLbl="node3" presStyleIdx="1" presStyleCnt="11" custScaleX="807386">
        <dgm:presLayoutVars>
          <dgm:chPref val="3"/>
        </dgm:presLayoutVars>
      </dgm:prSet>
      <dgm:spPr/>
    </dgm:pt>
    <dgm:pt modelId="{93E8919B-0726-448D-B029-11E83B67AB37}" type="pres">
      <dgm:prSet presAssocID="{986397C9-FB4A-4C36-AE72-DD80B61A117E}" presName="level3hierChild" presStyleCnt="0"/>
      <dgm:spPr/>
    </dgm:pt>
    <dgm:pt modelId="{D0A1A1B5-24A0-4B75-A8F4-AB942F63ACEE}" type="pres">
      <dgm:prSet presAssocID="{6C61B9DD-0247-4D68-8C2F-DC16190501F2}" presName="conn2-1" presStyleLbl="parChTrans1D3" presStyleIdx="2" presStyleCnt="11"/>
      <dgm:spPr/>
    </dgm:pt>
    <dgm:pt modelId="{6EB40F75-5D30-4FB9-851A-6301D1DAC1DD}" type="pres">
      <dgm:prSet presAssocID="{6C61B9DD-0247-4D68-8C2F-DC16190501F2}" presName="connTx" presStyleLbl="parChTrans1D3" presStyleIdx="2" presStyleCnt="11"/>
      <dgm:spPr/>
    </dgm:pt>
    <dgm:pt modelId="{90E83C8D-ED92-4CFD-B498-8598EDE6F42F}" type="pres">
      <dgm:prSet presAssocID="{752D18A7-0CFA-48CC-BE2A-76AEC858A63B}" presName="root2" presStyleCnt="0"/>
      <dgm:spPr/>
    </dgm:pt>
    <dgm:pt modelId="{698E720A-7F67-4527-8E27-952B2D4B83E7}" type="pres">
      <dgm:prSet presAssocID="{752D18A7-0CFA-48CC-BE2A-76AEC858A63B}" presName="LevelTwoTextNode" presStyleLbl="node3" presStyleIdx="2" presStyleCnt="11" custScaleX="807386">
        <dgm:presLayoutVars>
          <dgm:chPref val="3"/>
        </dgm:presLayoutVars>
      </dgm:prSet>
      <dgm:spPr/>
    </dgm:pt>
    <dgm:pt modelId="{3997C9B7-A46F-4A2D-9C52-1990AF41DB23}" type="pres">
      <dgm:prSet presAssocID="{752D18A7-0CFA-48CC-BE2A-76AEC858A63B}" presName="level3hierChild" presStyleCnt="0"/>
      <dgm:spPr/>
    </dgm:pt>
    <dgm:pt modelId="{976031A8-A07A-4144-B08B-A3709D3753C2}" type="pres">
      <dgm:prSet presAssocID="{7DD69BD4-42D0-47E3-919B-CF0493FCB35F}" presName="conn2-1" presStyleLbl="parChTrans1D3" presStyleIdx="3" presStyleCnt="11"/>
      <dgm:spPr/>
    </dgm:pt>
    <dgm:pt modelId="{66139418-FCA1-43F0-B41E-675EEBBF4A33}" type="pres">
      <dgm:prSet presAssocID="{7DD69BD4-42D0-47E3-919B-CF0493FCB35F}" presName="connTx" presStyleLbl="parChTrans1D3" presStyleIdx="3" presStyleCnt="11"/>
      <dgm:spPr/>
    </dgm:pt>
    <dgm:pt modelId="{67BCFDF8-A638-49A9-BE90-8B5625788B5F}" type="pres">
      <dgm:prSet presAssocID="{1933AE20-B4CD-4787-831C-370E19C2CACA}" presName="root2" presStyleCnt="0"/>
      <dgm:spPr/>
    </dgm:pt>
    <dgm:pt modelId="{2E24B2E4-AEB0-43A9-A088-C2D7DB1458B7}" type="pres">
      <dgm:prSet presAssocID="{1933AE20-B4CD-4787-831C-370E19C2CACA}" presName="LevelTwoTextNode" presStyleLbl="node3" presStyleIdx="3" presStyleCnt="11" custScaleX="807386">
        <dgm:presLayoutVars>
          <dgm:chPref val="3"/>
        </dgm:presLayoutVars>
      </dgm:prSet>
      <dgm:spPr/>
    </dgm:pt>
    <dgm:pt modelId="{50CEA350-9E15-4BD6-9CBD-257A7FB9538E}" type="pres">
      <dgm:prSet presAssocID="{1933AE20-B4CD-4787-831C-370E19C2CACA}" presName="level3hierChild" presStyleCnt="0"/>
      <dgm:spPr/>
    </dgm:pt>
    <dgm:pt modelId="{CA363951-4177-49A5-97A4-0B3B05484EC9}" type="pres">
      <dgm:prSet presAssocID="{15A2CB9C-09AC-4744-AFFE-122177D8CA37}" presName="conn2-1" presStyleLbl="parChTrans1D2" presStyleIdx="1" presStyleCnt="3"/>
      <dgm:spPr/>
    </dgm:pt>
    <dgm:pt modelId="{77599891-FD2A-4B90-A5F3-C23CB0DEA0BE}" type="pres">
      <dgm:prSet presAssocID="{15A2CB9C-09AC-4744-AFFE-122177D8CA37}" presName="connTx" presStyleLbl="parChTrans1D2" presStyleIdx="1" presStyleCnt="3"/>
      <dgm:spPr/>
    </dgm:pt>
    <dgm:pt modelId="{F31E6042-95EB-4817-AE36-E4C25BE24477}" type="pres">
      <dgm:prSet presAssocID="{95945572-EB2A-42BB-A639-17555BDDA895}" presName="root2" presStyleCnt="0"/>
      <dgm:spPr/>
    </dgm:pt>
    <dgm:pt modelId="{F2BA1B3C-CB8B-4134-B8A8-0A807E6A7DD4}" type="pres">
      <dgm:prSet presAssocID="{95945572-EB2A-42BB-A639-17555BDDA895}" presName="LevelTwoTextNode" presStyleLbl="node2" presStyleIdx="1" presStyleCnt="3" custScaleX="126780" custScaleY="165028" custLinFactNeighborX="-81624" custLinFactNeighborY="-59477">
        <dgm:presLayoutVars>
          <dgm:chPref val="3"/>
        </dgm:presLayoutVars>
      </dgm:prSet>
      <dgm:spPr/>
    </dgm:pt>
    <dgm:pt modelId="{8A7E8CAF-3564-4F81-B413-9D40ADFB2D84}" type="pres">
      <dgm:prSet presAssocID="{95945572-EB2A-42BB-A639-17555BDDA895}" presName="level3hierChild" presStyleCnt="0"/>
      <dgm:spPr/>
    </dgm:pt>
    <dgm:pt modelId="{4BE1726C-02AC-47B8-A0E1-CA771F6794EA}" type="pres">
      <dgm:prSet presAssocID="{3998793A-D412-4695-AF81-661CB9924DBB}" presName="conn2-1" presStyleLbl="parChTrans1D3" presStyleIdx="4" presStyleCnt="11"/>
      <dgm:spPr/>
    </dgm:pt>
    <dgm:pt modelId="{838DFC79-F73D-495A-8BD0-21499A32196C}" type="pres">
      <dgm:prSet presAssocID="{3998793A-D412-4695-AF81-661CB9924DBB}" presName="connTx" presStyleLbl="parChTrans1D3" presStyleIdx="4" presStyleCnt="11"/>
      <dgm:spPr/>
    </dgm:pt>
    <dgm:pt modelId="{F8E1DE6D-6614-479C-BF26-1CEA2D10C995}" type="pres">
      <dgm:prSet presAssocID="{E314C602-2DB5-48E4-A61F-B1C8C8462605}" presName="root2" presStyleCnt="0"/>
      <dgm:spPr/>
    </dgm:pt>
    <dgm:pt modelId="{68C4302D-13C5-4F0C-A3A3-8C50EFEBB57C}" type="pres">
      <dgm:prSet presAssocID="{E314C602-2DB5-48E4-A61F-B1C8C8462605}" presName="LevelTwoTextNode" presStyleLbl="node3" presStyleIdx="4" presStyleCnt="11" custScaleX="807386">
        <dgm:presLayoutVars>
          <dgm:chPref val="3"/>
        </dgm:presLayoutVars>
      </dgm:prSet>
      <dgm:spPr/>
    </dgm:pt>
    <dgm:pt modelId="{BD8515FE-7640-4099-89EE-35FA60B16B75}" type="pres">
      <dgm:prSet presAssocID="{E314C602-2DB5-48E4-A61F-B1C8C8462605}" presName="level3hierChild" presStyleCnt="0"/>
      <dgm:spPr/>
    </dgm:pt>
    <dgm:pt modelId="{DD92E761-CDC6-41C3-8FCF-F11AA2F2B676}" type="pres">
      <dgm:prSet presAssocID="{768427C1-F671-40F5-A244-1F2BFA7502E4}" presName="conn2-1" presStyleLbl="parChTrans1D3" presStyleIdx="5" presStyleCnt="11"/>
      <dgm:spPr/>
    </dgm:pt>
    <dgm:pt modelId="{75DF9EA5-9470-4247-9B59-624F67AF32B6}" type="pres">
      <dgm:prSet presAssocID="{768427C1-F671-40F5-A244-1F2BFA7502E4}" presName="connTx" presStyleLbl="parChTrans1D3" presStyleIdx="5" presStyleCnt="11"/>
      <dgm:spPr/>
    </dgm:pt>
    <dgm:pt modelId="{0D91530A-C202-43A6-AAF9-A94824F9236C}" type="pres">
      <dgm:prSet presAssocID="{28E165F0-94AE-479D-A29E-DFDCEF6E5449}" presName="root2" presStyleCnt="0"/>
      <dgm:spPr/>
    </dgm:pt>
    <dgm:pt modelId="{88B5D878-59E6-4C26-A61F-B254CBC32476}" type="pres">
      <dgm:prSet presAssocID="{28E165F0-94AE-479D-A29E-DFDCEF6E5449}" presName="LevelTwoTextNode" presStyleLbl="node3" presStyleIdx="5" presStyleCnt="11" custScaleX="807386">
        <dgm:presLayoutVars>
          <dgm:chPref val="3"/>
        </dgm:presLayoutVars>
      </dgm:prSet>
      <dgm:spPr/>
    </dgm:pt>
    <dgm:pt modelId="{29D9F3A9-720E-468B-9680-515EEE4571D9}" type="pres">
      <dgm:prSet presAssocID="{28E165F0-94AE-479D-A29E-DFDCEF6E5449}" presName="level3hierChild" presStyleCnt="0"/>
      <dgm:spPr/>
    </dgm:pt>
    <dgm:pt modelId="{FE8A1573-5F2F-4FE7-84A6-3F3F379D9559}" type="pres">
      <dgm:prSet presAssocID="{CD4E1E82-2AF5-439D-ADCD-71DD5CB6B2E8}" presName="conn2-1" presStyleLbl="parChTrans1D3" presStyleIdx="6" presStyleCnt="11"/>
      <dgm:spPr/>
    </dgm:pt>
    <dgm:pt modelId="{A70E11E2-6D16-4945-9B22-7C8434A462A7}" type="pres">
      <dgm:prSet presAssocID="{CD4E1E82-2AF5-439D-ADCD-71DD5CB6B2E8}" presName="connTx" presStyleLbl="parChTrans1D3" presStyleIdx="6" presStyleCnt="11"/>
      <dgm:spPr/>
    </dgm:pt>
    <dgm:pt modelId="{2F48A71A-EEC1-424B-A52C-11C9641EF531}" type="pres">
      <dgm:prSet presAssocID="{B75D5740-D1D8-4263-9CAD-41CAE4FAB3A6}" presName="root2" presStyleCnt="0"/>
      <dgm:spPr/>
    </dgm:pt>
    <dgm:pt modelId="{563C511A-B726-4AAA-B3F2-F21E2583F95C}" type="pres">
      <dgm:prSet presAssocID="{B75D5740-D1D8-4263-9CAD-41CAE4FAB3A6}" presName="LevelTwoTextNode" presStyleLbl="node3" presStyleIdx="6" presStyleCnt="11" custScaleX="807386">
        <dgm:presLayoutVars>
          <dgm:chPref val="3"/>
        </dgm:presLayoutVars>
      </dgm:prSet>
      <dgm:spPr/>
    </dgm:pt>
    <dgm:pt modelId="{E1B048AC-1313-4BD2-A19A-394DA4BC233A}" type="pres">
      <dgm:prSet presAssocID="{B75D5740-D1D8-4263-9CAD-41CAE4FAB3A6}" presName="level3hierChild" presStyleCnt="0"/>
      <dgm:spPr/>
    </dgm:pt>
    <dgm:pt modelId="{F1596854-2315-49CB-8907-4E65D2370467}" type="pres">
      <dgm:prSet presAssocID="{714289BB-21EC-4847-B25D-BD1F0126BFE9}" presName="conn2-1" presStyleLbl="parChTrans1D3" presStyleIdx="7" presStyleCnt="11"/>
      <dgm:spPr/>
    </dgm:pt>
    <dgm:pt modelId="{E5757767-910C-4627-AF69-06802C7393E5}" type="pres">
      <dgm:prSet presAssocID="{714289BB-21EC-4847-B25D-BD1F0126BFE9}" presName="connTx" presStyleLbl="parChTrans1D3" presStyleIdx="7" presStyleCnt="11"/>
      <dgm:spPr/>
    </dgm:pt>
    <dgm:pt modelId="{19EDCB39-C209-4DFD-BEEF-788E36DBDD86}" type="pres">
      <dgm:prSet presAssocID="{FBA50254-AB0C-4B8A-93DC-32EA3A6DEA74}" presName="root2" presStyleCnt="0"/>
      <dgm:spPr/>
    </dgm:pt>
    <dgm:pt modelId="{89BDF917-BEB0-47F9-AEC6-D4C21303F3C3}" type="pres">
      <dgm:prSet presAssocID="{FBA50254-AB0C-4B8A-93DC-32EA3A6DEA74}" presName="LevelTwoTextNode" presStyleLbl="node3" presStyleIdx="7" presStyleCnt="11" custScaleX="807386">
        <dgm:presLayoutVars>
          <dgm:chPref val="3"/>
        </dgm:presLayoutVars>
      </dgm:prSet>
      <dgm:spPr/>
    </dgm:pt>
    <dgm:pt modelId="{18D96A79-8E31-4E85-A7D4-D7C0393E1FBD}" type="pres">
      <dgm:prSet presAssocID="{FBA50254-AB0C-4B8A-93DC-32EA3A6DEA74}" presName="level3hierChild" presStyleCnt="0"/>
      <dgm:spPr/>
    </dgm:pt>
    <dgm:pt modelId="{0C37C2F8-A3E5-4F29-B357-95305CAA69B4}" type="pres">
      <dgm:prSet presAssocID="{9C367C11-DA9D-4A22-A158-D0090BC96D82}" presName="conn2-1" presStyleLbl="parChTrans1D2" presStyleIdx="2" presStyleCnt="3"/>
      <dgm:spPr/>
    </dgm:pt>
    <dgm:pt modelId="{1CCECC57-5B32-42B8-9C12-30F9A14A5985}" type="pres">
      <dgm:prSet presAssocID="{9C367C11-DA9D-4A22-A158-D0090BC96D82}" presName="connTx" presStyleLbl="parChTrans1D2" presStyleIdx="2" presStyleCnt="3"/>
      <dgm:spPr/>
    </dgm:pt>
    <dgm:pt modelId="{DDF6A082-343D-4FE7-B926-10BA24F3DA57}" type="pres">
      <dgm:prSet presAssocID="{CE7E30E9-E446-417F-8C3D-AE6E97B7EC34}" presName="root2" presStyleCnt="0"/>
      <dgm:spPr/>
    </dgm:pt>
    <dgm:pt modelId="{4D1D32C0-2013-48CC-B969-8839802E585B}" type="pres">
      <dgm:prSet presAssocID="{CE7E30E9-E446-417F-8C3D-AE6E97B7EC34}" presName="LevelTwoTextNode" presStyleLbl="node2" presStyleIdx="2" presStyleCnt="3" custScaleX="126780" custScaleY="165028" custLinFactNeighborX="-81624" custLinFactNeighborY="-59477">
        <dgm:presLayoutVars>
          <dgm:chPref val="3"/>
        </dgm:presLayoutVars>
      </dgm:prSet>
      <dgm:spPr/>
    </dgm:pt>
    <dgm:pt modelId="{5ACD076D-4CD5-4744-9AC1-FF749DC6FFA6}" type="pres">
      <dgm:prSet presAssocID="{CE7E30E9-E446-417F-8C3D-AE6E97B7EC34}" presName="level3hierChild" presStyleCnt="0"/>
      <dgm:spPr/>
    </dgm:pt>
    <dgm:pt modelId="{97C69251-1382-480C-AF8D-DB3A1A3C055E}" type="pres">
      <dgm:prSet presAssocID="{55E29429-5A36-4044-A7BA-856827B356DC}" presName="conn2-1" presStyleLbl="parChTrans1D3" presStyleIdx="8" presStyleCnt="11"/>
      <dgm:spPr/>
    </dgm:pt>
    <dgm:pt modelId="{4A770C02-1A47-412E-B4D3-E8A410561F18}" type="pres">
      <dgm:prSet presAssocID="{55E29429-5A36-4044-A7BA-856827B356DC}" presName="connTx" presStyleLbl="parChTrans1D3" presStyleIdx="8" presStyleCnt="11"/>
      <dgm:spPr/>
    </dgm:pt>
    <dgm:pt modelId="{3AC4AD4E-D493-4DE0-AE20-6991A5178F03}" type="pres">
      <dgm:prSet presAssocID="{8A2E4F32-D956-4A72-9AEB-38EEE0C8276B}" presName="root2" presStyleCnt="0"/>
      <dgm:spPr/>
    </dgm:pt>
    <dgm:pt modelId="{B092E633-1E91-460C-9D08-AA0C9F0133CD}" type="pres">
      <dgm:prSet presAssocID="{8A2E4F32-D956-4A72-9AEB-38EEE0C8276B}" presName="LevelTwoTextNode" presStyleLbl="node3" presStyleIdx="8" presStyleCnt="11" custScaleX="807386">
        <dgm:presLayoutVars>
          <dgm:chPref val="3"/>
        </dgm:presLayoutVars>
      </dgm:prSet>
      <dgm:spPr/>
    </dgm:pt>
    <dgm:pt modelId="{5401ECF3-E4D7-4548-AF8E-EF84F0E6511D}" type="pres">
      <dgm:prSet presAssocID="{8A2E4F32-D956-4A72-9AEB-38EEE0C8276B}" presName="level3hierChild" presStyleCnt="0"/>
      <dgm:spPr/>
    </dgm:pt>
    <dgm:pt modelId="{5A4E0B38-CA1A-4648-A155-A6F2FBFBE03F}" type="pres">
      <dgm:prSet presAssocID="{B7A7621E-1CEC-4B50-8355-5DDFEE9A5EAC}" presName="conn2-1" presStyleLbl="parChTrans1D3" presStyleIdx="9" presStyleCnt="11"/>
      <dgm:spPr/>
    </dgm:pt>
    <dgm:pt modelId="{DD6AECA1-D3F9-4A2D-8E00-0702AC2D49D1}" type="pres">
      <dgm:prSet presAssocID="{B7A7621E-1CEC-4B50-8355-5DDFEE9A5EAC}" presName="connTx" presStyleLbl="parChTrans1D3" presStyleIdx="9" presStyleCnt="11"/>
      <dgm:spPr/>
    </dgm:pt>
    <dgm:pt modelId="{1D2D03CB-30EC-4906-9583-1B88DA1241AF}" type="pres">
      <dgm:prSet presAssocID="{39E91440-4793-43F6-AEAA-B27B5F471823}" presName="root2" presStyleCnt="0"/>
      <dgm:spPr/>
    </dgm:pt>
    <dgm:pt modelId="{2DDA056F-B5A3-4094-AABD-35B45764E1B9}" type="pres">
      <dgm:prSet presAssocID="{39E91440-4793-43F6-AEAA-B27B5F471823}" presName="LevelTwoTextNode" presStyleLbl="node3" presStyleIdx="9" presStyleCnt="11" custScaleX="807386">
        <dgm:presLayoutVars>
          <dgm:chPref val="3"/>
        </dgm:presLayoutVars>
      </dgm:prSet>
      <dgm:spPr/>
    </dgm:pt>
    <dgm:pt modelId="{EB5D08F8-53E1-468B-B1CD-6BD989A6D2B6}" type="pres">
      <dgm:prSet presAssocID="{39E91440-4793-43F6-AEAA-B27B5F471823}" presName="level3hierChild" presStyleCnt="0"/>
      <dgm:spPr/>
    </dgm:pt>
    <dgm:pt modelId="{9B2AC079-A84C-4458-A127-21B1CD329C01}" type="pres">
      <dgm:prSet presAssocID="{D7C8568D-FB4C-4037-8792-280CBC812608}" presName="conn2-1" presStyleLbl="parChTrans1D3" presStyleIdx="10" presStyleCnt="11"/>
      <dgm:spPr/>
    </dgm:pt>
    <dgm:pt modelId="{54C5B807-56B7-4443-8A25-4B2931BD262E}" type="pres">
      <dgm:prSet presAssocID="{D7C8568D-FB4C-4037-8792-280CBC812608}" presName="connTx" presStyleLbl="parChTrans1D3" presStyleIdx="10" presStyleCnt="11"/>
      <dgm:spPr/>
    </dgm:pt>
    <dgm:pt modelId="{3E376465-EA3A-433E-98DB-3FCA026E6BFC}" type="pres">
      <dgm:prSet presAssocID="{EB0CE12A-8A1A-4BC1-86D0-D8A765500C71}" presName="root2" presStyleCnt="0"/>
      <dgm:spPr/>
    </dgm:pt>
    <dgm:pt modelId="{5B235075-6225-4729-AF1D-5AA1AF41E781}" type="pres">
      <dgm:prSet presAssocID="{EB0CE12A-8A1A-4BC1-86D0-D8A765500C71}" presName="LevelTwoTextNode" presStyleLbl="node3" presStyleIdx="10" presStyleCnt="11" custScaleX="807386">
        <dgm:presLayoutVars>
          <dgm:chPref val="3"/>
        </dgm:presLayoutVars>
      </dgm:prSet>
      <dgm:spPr/>
    </dgm:pt>
    <dgm:pt modelId="{96CD09AE-EF36-4096-8C96-5AF689453F24}" type="pres">
      <dgm:prSet presAssocID="{EB0CE12A-8A1A-4BC1-86D0-D8A765500C71}" presName="level3hierChild" presStyleCnt="0"/>
      <dgm:spPr/>
    </dgm:pt>
  </dgm:ptLst>
  <dgm:cxnLst>
    <dgm:cxn modelId="{0F152C00-1E67-4186-9F56-51AA873A820E}" type="presOf" srcId="{768427C1-F671-40F5-A244-1F2BFA7502E4}" destId="{75DF9EA5-9470-4247-9B59-624F67AF32B6}" srcOrd="1" destOrd="0" presId="urn:microsoft.com/office/officeart/2005/8/layout/hierarchy2"/>
    <dgm:cxn modelId="{EB807506-96B4-4844-BEA3-EF5185EAD96F}" type="presOf" srcId="{714289BB-21EC-4847-B25D-BD1F0126BFE9}" destId="{E5757767-910C-4627-AF69-06802C7393E5}" srcOrd="1" destOrd="0" presId="urn:microsoft.com/office/officeart/2005/8/layout/hierarchy2"/>
    <dgm:cxn modelId="{CD3F4707-3A5B-4F89-A8B7-3F2F5ACED634}" type="presOf" srcId="{1933AE20-B4CD-4787-831C-370E19C2CACA}" destId="{2E24B2E4-AEB0-43A9-A088-C2D7DB1458B7}" srcOrd="0" destOrd="0" presId="urn:microsoft.com/office/officeart/2005/8/layout/hierarchy2"/>
    <dgm:cxn modelId="{D9A20008-40CB-4F51-9701-FDF2BB71AC3B}" srcId="{0F636862-4595-4CD3-8989-A8EB91180DE4}" destId="{42CA0FD6-213B-4813-8929-960AB76596EE}" srcOrd="0" destOrd="0" parTransId="{9D01AA3B-419A-4702-990F-38DD0EF16A5A}" sibTransId="{02C633DC-82FC-40D2-8D40-083744C8260A}"/>
    <dgm:cxn modelId="{6FC53908-3BC5-499C-B7CA-A10A237127AA}" srcId="{CE7E30E9-E446-417F-8C3D-AE6E97B7EC34}" destId="{8A2E4F32-D956-4A72-9AEB-38EEE0C8276B}" srcOrd="0" destOrd="0" parTransId="{55E29429-5A36-4044-A7BA-856827B356DC}" sibTransId="{1789A5AB-17DF-4C2F-A8B6-A977A5C39F6F}"/>
    <dgm:cxn modelId="{8D50B308-6726-4626-AB08-6E9038FC0227}" type="presOf" srcId="{9C367C11-DA9D-4A22-A158-D0090BC96D82}" destId="{0C37C2F8-A3E5-4F29-B357-95305CAA69B4}" srcOrd="0" destOrd="0" presId="urn:microsoft.com/office/officeart/2005/8/layout/hierarchy2"/>
    <dgm:cxn modelId="{E9037515-F309-4FD2-BAC4-42B3145DFB29}" type="presOf" srcId="{CE7E30E9-E446-417F-8C3D-AE6E97B7EC34}" destId="{4D1D32C0-2013-48CC-B969-8839802E585B}" srcOrd="0" destOrd="0" presId="urn:microsoft.com/office/officeart/2005/8/layout/hierarchy2"/>
    <dgm:cxn modelId="{1EAEC917-F547-4C1E-8733-F20CBB6AAA95}" srcId="{0F636862-4595-4CD3-8989-A8EB91180DE4}" destId="{986397C9-FB4A-4C36-AE72-DD80B61A117E}" srcOrd="1" destOrd="0" parTransId="{5C2B438A-80BD-428A-B68C-1218B095A0D6}" sibTransId="{DDB29622-D87E-4356-817F-E2C3F6AD961D}"/>
    <dgm:cxn modelId="{168FF817-9D28-48DB-A4E6-9E6FEE11FDE4}" srcId="{95945572-EB2A-42BB-A639-17555BDDA895}" destId="{28E165F0-94AE-479D-A29E-DFDCEF6E5449}" srcOrd="1" destOrd="0" parTransId="{768427C1-F671-40F5-A244-1F2BFA7502E4}" sibTransId="{5C1F4705-CB96-4D92-B3D0-68A23B4726B7}"/>
    <dgm:cxn modelId="{F672561B-5BC2-4AEC-B750-86538638EC0E}" srcId="{7C03CEFA-8E28-4FA1-8C65-73F6A5B0C1C6}" destId="{CE7E30E9-E446-417F-8C3D-AE6E97B7EC34}" srcOrd="2" destOrd="0" parTransId="{9C367C11-DA9D-4A22-A158-D0090BC96D82}" sibTransId="{7DE58FD4-EBBB-465A-A1B0-291839F3265D}"/>
    <dgm:cxn modelId="{F6D6901C-9678-48D4-AB1D-65EADB254C56}" type="presOf" srcId="{CD4E1E82-2AF5-439D-ADCD-71DD5CB6B2E8}" destId="{A70E11E2-6D16-4945-9B22-7C8434A462A7}" srcOrd="1" destOrd="0" presId="urn:microsoft.com/office/officeart/2005/8/layout/hierarchy2"/>
    <dgm:cxn modelId="{5DCEB324-1B45-4B7D-A186-4CA918AD428A}" type="presOf" srcId="{7C03CEFA-8E28-4FA1-8C65-73F6A5B0C1C6}" destId="{CC6C7BCB-DAB6-419F-B1FD-B18B5B3B3A70}" srcOrd="0" destOrd="0" presId="urn:microsoft.com/office/officeart/2005/8/layout/hierarchy2"/>
    <dgm:cxn modelId="{E9E6BC2A-AB52-4177-A5EC-9EBA38999B4A}" type="presOf" srcId="{7DD69BD4-42D0-47E3-919B-CF0493FCB35F}" destId="{66139418-FCA1-43F0-B41E-675EEBBF4A33}" srcOrd="1" destOrd="0" presId="urn:microsoft.com/office/officeart/2005/8/layout/hierarchy2"/>
    <dgm:cxn modelId="{A56AC92E-F653-47F4-B677-0E1DFD5886DE}" type="presOf" srcId="{986397C9-FB4A-4C36-AE72-DD80B61A117E}" destId="{02FB9085-669B-499D-8515-CD30353B0E2B}" srcOrd="0" destOrd="0" presId="urn:microsoft.com/office/officeart/2005/8/layout/hierarchy2"/>
    <dgm:cxn modelId="{9038EF34-57B4-4E89-B007-68050FE8A854}" type="presOf" srcId="{5C2B438A-80BD-428A-B68C-1218B095A0D6}" destId="{9DA11393-9B20-4935-9330-44287DA67C88}" srcOrd="0" destOrd="0" presId="urn:microsoft.com/office/officeart/2005/8/layout/hierarchy2"/>
    <dgm:cxn modelId="{9402B162-011D-43ED-88F5-B96490C92E64}" type="presOf" srcId="{768427C1-F671-40F5-A244-1F2BFA7502E4}" destId="{DD92E761-CDC6-41C3-8FCF-F11AA2F2B676}" srcOrd="0" destOrd="0" presId="urn:microsoft.com/office/officeart/2005/8/layout/hierarchy2"/>
    <dgm:cxn modelId="{298ADE63-9E9C-4CE2-86AC-B87392510B04}" type="presOf" srcId="{95945572-EB2A-42BB-A639-17555BDDA895}" destId="{F2BA1B3C-CB8B-4134-B8A8-0A807E6A7DD4}" srcOrd="0" destOrd="0" presId="urn:microsoft.com/office/officeart/2005/8/layout/hierarchy2"/>
    <dgm:cxn modelId="{B73E884A-8C04-4BF9-A643-34372D38F3AC}" srcId="{CE7E30E9-E446-417F-8C3D-AE6E97B7EC34}" destId="{EB0CE12A-8A1A-4BC1-86D0-D8A765500C71}" srcOrd="2" destOrd="0" parTransId="{D7C8568D-FB4C-4037-8792-280CBC812608}" sibTransId="{F98CBDE2-37C7-4537-9AB4-3B29E41B9F0D}"/>
    <dgm:cxn modelId="{22FA326B-353A-47C7-9108-40A43F3305B1}" type="presOf" srcId="{42CA0FD6-213B-4813-8929-960AB76596EE}" destId="{0EB17741-4F3E-4784-8C9E-F19F66B85A86}" srcOrd="0" destOrd="0" presId="urn:microsoft.com/office/officeart/2005/8/layout/hierarchy2"/>
    <dgm:cxn modelId="{5C1E374F-D3D2-4F7C-BB1E-4938956E67E0}" srcId="{0F636862-4595-4CD3-8989-A8EB91180DE4}" destId="{752D18A7-0CFA-48CC-BE2A-76AEC858A63B}" srcOrd="2" destOrd="0" parTransId="{6C61B9DD-0247-4D68-8C2F-DC16190501F2}" sibTransId="{7F70CBEC-DFF8-416A-8418-446ECEEE3DA2}"/>
    <dgm:cxn modelId="{566D6152-F707-42D6-8BC6-63C24A0BFEB1}" type="presOf" srcId="{3998793A-D412-4695-AF81-661CB9924DBB}" destId="{4BE1726C-02AC-47B8-A0E1-CA771F6794EA}" srcOrd="0" destOrd="0" presId="urn:microsoft.com/office/officeart/2005/8/layout/hierarchy2"/>
    <dgm:cxn modelId="{620C0754-66E9-4376-9779-CDCC1EE2FB31}" type="presOf" srcId="{9C367C11-DA9D-4A22-A158-D0090BC96D82}" destId="{1CCECC57-5B32-42B8-9C12-30F9A14A5985}" srcOrd="1" destOrd="0" presId="urn:microsoft.com/office/officeart/2005/8/layout/hierarchy2"/>
    <dgm:cxn modelId="{850F2C75-BBB2-44D0-91FE-0CC5F889D822}" type="presOf" srcId="{9D01AA3B-419A-4702-990F-38DD0EF16A5A}" destId="{59A56728-E299-4460-BAA8-862D80B51AC7}" srcOrd="1" destOrd="0" presId="urn:microsoft.com/office/officeart/2005/8/layout/hierarchy2"/>
    <dgm:cxn modelId="{58905159-6FE0-41F7-AD1C-4A0E004BAE18}" type="presOf" srcId="{55E29429-5A36-4044-A7BA-856827B356DC}" destId="{97C69251-1382-480C-AF8D-DB3A1A3C055E}" srcOrd="0" destOrd="0" presId="urn:microsoft.com/office/officeart/2005/8/layout/hierarchy2"/>
    <dgm:cxn modelId="{CF9E847C-7732-4EE2-AB00-F49B2BF3B1CF}" type="presOf" srcId="{8A2E4F32-D956-4A72-9AEB-38EEE0C8276B}" destId="{B092E633-1E91-460C-9D08-AA0C9F0133CD}" srcOrd="0" destOrd="0" presId="urn:microsoft.com/office/officeart/2005/8/layout/hierarchy2"/>
    <dgm:cxn modelId="{6DD5DF7C-7173-4916-BF5B-E0DAE459FA34}" type="presOf" srcId="{B7A7621E-1CEC-4B50-8355-5DDFEE9A5EAC}" destId="{5A4E0B38-CA1A-4648-A155-A6F2FBFBE03F}" srcOrd="0" destOrd="0" presId="urn:microsoft.com/office/officeart/2005/8/layout/hierarchy2"/>
    <dgm:cxn modelId="{E266C283-C5AD-4AFE-8821-B42282F328DA}" type="presOf" srcId="{FBA50254-AB0C-4B8A-93DC-32EA3A6DEA74}" destId="{89BDF917-BEB0-47F9-AEC6-D4C21303F3C3}" srcOrd="0" destOrd="0" presId="urn:microsoft.com/office/officeart/2005/8/layout/hierarchy2"/>
    <dgm:cxn modelId="{95206B8D-A877-4BF8-92F4-F52E75D7E298}" type="presOf" srcId="{15A2CB9C-09AC-4744-AFFE-122177D8CA37}" destId="{CA363951-4177-49A5-97A4-0B3B05484EC9}" srcOrd="0" destOrd="0" presId="urn:microsoft.com/office/officeart/2005/8/layout/hierarchy2"/>
    <dgm:cxn modelId="{DC7C6293-878D-41FE-B56C-34EE56C33328}" type="presOf" srcId="{55E29429-5A36-4044-A7BA-856827B356DC}" destId="{4A770C02-1A47-412E-B4D3-E8A410561F18}" srcOrd="1" destOrd="0" presId="urn:microsoft.com/office/officeart/2005/8/layout/hierarchy2"/>
    <dgm:cxn modelId="{9952D498-B982-428B-A000-13DE7022AB9D}" type="presOf" srcId="{28E165F0-94AE-479D-A29E-DFDCEF6E5449}" destId="{88B5D878-59E6-4C26-A61F-B254CBC32476}" srcOrd="0" destOrd="0" presId="urn:microsoft.com/office/officeart/2005/8/layout/hierarchy2"/>
    <dgm:cxn modelId="{30DBAF9B-6900-429D-AD42-907447CADB70}" srcId="{7C03CEFA-8E28-4FA1-8C65-73F6A5B0C1C6}" destId="{0F636862-4595-4CD3-8989-A8EB91180DE4}" srcOrd="0" destOrd="0" parTransId="{AA1E3A6A-1A46-4730-BA7E-B84D7AF9364A}" sibTransId="{8A31019D-A0A7-4B4F-8C31-DA78AEB130F1}"/>
    <dgm:cxn modelId="{BA01E89E-D4C1-411B-BE0B-478DEC407D91}" type="presOf" srcId="{E314C602-2DB5-48E4-A61F-B1C8C8462605}" destId="{68C4302D-13C5-4F0C-A3A3-8C50EFEBB57C}" srcOrd="0" destOrd="0" presId="urn:microsoft.com/office/officeart/2005/8/layout/hierarchy2"/>
    <dgm:cxn modelId="{B9FE39A4-C9B3-41C6-AA79-4C05B27DE38C}" srcId="{7C03CEFA-8E28-4FA1-8C65-73F6A5B0C1C6}" destId="{95945572-EB2A-42BB-A639-17555BDDA895}" srcOrd="1" destOrd="0" parTransId="{15A2CB9C-09AC-4744-AFFE-122177D8CA37}" sibTransId="{56E43EFB-6914-4312-8758-519BB0151E3D}"/>
    <dgm:cxn modelId="{35FBA2A4-6CE8-4C4B-BC13-A10E46C29FDB}" type="presOf" srcId="{6C61B9DD-0247-4D68-8C2F-DC16190501F2}" destId="{6EB40F75-5D30-4FB9-851A-6301D1DAC1DD}" srcOrd="1" destOrd="0" presId="urn:microsoft.com/office/officeart/2005/8/layout/hierarchy2"/>
    <dgm:cxn modelId="{723E7BA8-6CE6-4FA5-A63C-F11FA184D598}" srcId="{95945572-EB2A-42BB-A639-17555BDDA895}" destId="{B75D5740-D1D8-4263-9CAD-41CAE4FAB3A6}" srcOrd="2" destOrd="0" parTransId="{CD4E1E82-2AF5-439D-ADCD-71DD5CB6B2E8}" sibTransId="{EB7C165A-B940-4F9A-A551-DFAC9870D0BD}"/>
    <dgm:cxn modelId="{FA1948A9-83CB-4158-9CD2-79D55E9A296A}" type="presOf" srcId="{E416DBCA-CD17-4140-9B19-404CE3883108}" destId="{FBCD9C2B-23F8-499E-8398-1BF4814C4EBF}" srcOrd="0" destOrd="0" presId="urn:microsoft.com/office/officeart/2005/8/layout/hierarchy2"/>
    <dgm:cxn modelId="{0019B3AA-089F-4957-893E-16A8C416FDC9}" type="presOf" srcId="{0F636862-4595-4CD3-8989-A8EB91180DE4}" destId="{287C1470-2308-4FDA-AD19-D69C2B631F7C}" srcOrd="0" destOrd="0" presId="urn:microsoft.com/office/officeart/2005/8/layout/hierarchy2"/>
    <dgm:cxn modelId="{775D18B7-85A9-4DE4-8D97-8468EB97BC54}" type="presOf" srcId="{752D18A7-0CFA-48CC-BE2A-76AEC858A63B}" destId="{698E720A-7F67-4527-8E27-952B2D4B83E7}" srcOrd="0" destOrd="0" presId="urn:microsoft.com/office/officeart/2005/8/layout/hierarchy2"/>
    <dgm:cxn modelId="{2DDE17C0-76F8-4D96-935E-B29FCF6E4356}" type="presOf" srcId="{3998793A-D412-4695-AF81-661CB9924DBB}" destId="{838DFC79-F73D-495A-8BD0-21499A32196C}" srcOrd="1" destOrd="0" presId="urn:microsoft.com/office/officeart/2005/8/layout/hierarchy2"/>
    <dgm:cxn modelId="{C19ED1C1-54AE-4015-AF4D-B82E48E43B16}" type="presOf" srcId="{B75D5740-D1D8-4263-9CAD-41CAE4FAB3A6}" destId="{563C511A-B726-4AAA-B3F2-F21E2583F95C}" srcOrd="0" destOrd="0" presId="urn:microsoft.com/office/officeart/2005/8/layout/hierarchy2"/>
    <dgm:cxn modelId="{C34F46C6-06DD-4CF8-A246-0034C5C6DD9A}" type="presOf" srcId="{CD4E1E82-2AF5-439D-ADCD-71DD5CB6B2E8}" destId="{FE8A1573-5F2F-4FE7-84A6-3F3F379D9559}" srcOrd="0" destOrd="0" presId="urn:microsoft.com/office/officeart/2005/8/layout/hierarchy2"/>
    <dgm:cxn modelId="{07F718C8-1F97-43F9-9CD0-927E9719C204}" srcId="{0F636862-4595-4CD3-8989-A8EB91180DE4}" destId="{1933AE20-B4CD-4787-831C-370E19C2CACA}" srcOrd="3" destOrd="0" parTransId="{7DD69BD4-42D0-47E3-919B-CF0493FCB35F}" sibTransId="{C8539B1D-CCCD-4755-9718-01580F5EDD6B}"/>
    <dgm:cxn modelId="{BA42E8C9-309F-468A-B1BE-38377320A82F}" srcId="{95945572-EB2A-42BB-A639-17555BDDA895}" destId="{E314C602-2DB5-48E4-A61F-B1C8C8462605}" srcOrd="0" destOrd="0" parTransId="{3998793A-D412-4695-AF81-661CB9924DBB}" sibTransId="{E608BB63-21C7-4C79-A824-2C94D138F509}"/>
    <dgm:cxn modelId="{A6283ACD-D132-461A-BF3C-2DDD19293207}" type="presOf" srcId="{5C2B438A-80BD-428A-B68C-1218B095A0D6}" destId="{BAA70C7D-C3D7-4091-B03C-E3A7DA25C96B}" srcOrd="1" destOrd="0" presId="urn:microsoft.com/office/officeart/2005/8/layout/hierarchy2"/>
    <dgm:cxn modelId="{09CC3CD0-E3C7-4C33-9A4B-A94544F70973}" srcId="{E416DBCA-CD17-4140-9B19-404CE3883108}" destId="{7C03CEFA-8E28-4FA1-8C65-73F6A5B0C1C6}" srcOrd="0" destOrd="0" parTransId="{E2036816-07E2-4AA8-8093-C911503FAE05}" sibTransId="{6A8A7191-C03D-456A-900C-E1C66B9C7CF7}"/>
    <dgm:cxn modelId="{2AAB40D5-A03B-4781-8950-4908607032CF}" type="presOf" srcId="{39E91440-4793-43F6-AEAA-B27B5F471823}" destId="{2DDA056F-B5A3-4094-AABD-35B45764E1B9}" srcOrd="0" destOrd="0" presId="urn:microsoft.com/office/officeart/2005/8/layout/hierarchy2"/>
    <dgm:cxn modelId="{2B8E6ADC-F4AB-4080-BEB7-683286BAA902}" type="presOf" srcId="{714289BB-21EC-4847-B25D-BD1F0126BFE9}" destId="{F1596854-2315-49CB-8907-4E65D2370467}" srcOrd="0" destOrd="0" presId="urn:microsoft.com/office/officeart/2005/8/layout/hierarchy2"/>
    <dgm:cxn modelId="{C26B68DD-2513-448E-9CCD-5E5C5A9264EB}" srcId="{CE7E30E9-E446-417F-8C3D-AE6E97B7EC34}" destId="{39E91440-4793-43F6-AEAA-B27B5F471823}" srcOrd="1" destOrd="0" parTransId="{B7A7621E-1CEC-4B50-8355-5DDFEE9A5EAC}" sibTransId="{D6FF94C6-D7EE-4C56-9B29-4628795133C8}"/>
    <dgm:cxn modelId="{18B6CBDD-68C2-451D-8B9F-F97DFD4D892B}" type="presOf" srcId="{AA1E3A6A-1A46-4730-BA7E-B84D7AF9364A}" destId="{0BC3A8D3-6385-449C-A071-7723CEEEC171}" srcOrd="0" destOrd="0" presId="urn:microsoft.com/office/officeart/2005/8/layout/hierarchy2"/>
    <dgm:cxn modelId="{93216CDF-E7C7-4CAC-8D38-CA5B82F35DED}" type="presOf" srcId="{15A2CB9C-09AC-4744-AFFE-122177D8CA37}" destId="{77599891-FD2A-4B90-A5F3-C23CB0DEA0BE}" srcOrd="1" destOrd="0" presId="urn:microsoft.com/office/officeart/2005/8/layout/hierarchy2"/>
    <dgm:cxn modelId="{2BBB97DF-D12D-4106-916B-4ECBD387D1EF}" type="presOf" srcId="{AA1E3A6A-1A46-4730-BA7E-B84D7AF9364A}" destId="{232C9C36-368C-4091-92BB-439AC24F76C0}" srcOrd="1" destOrd="0" presId="urn:microsoft.com/office/officeart/2005/8/layout/hierarchy2"/>
    <dgm:cxn modelId="{F73DA0E1-B601-4410-B2BA-924AA36B1E46}" type="presOf" srcId="{6C61B9DD-0247-4D68-8C2F-DC16190501F2}" destId="{D0A1A1B5-24A0-4B75-A8F4-AB942F63ACEE}" srcOrd="0" destOrd="0" presId="urn:microsoft.com/office/officeart/2005/8/layout/hierarchy2"/>
    <dgm:cxn modelId="{B19145E2-DAA5-4FC1-B486-75E28FDAC06B}" type="presOf" srcId="{B7A7621E-1CEC-4B50-8355-5DDFEE9A5EAC}" destId="{DD6AECA1-D3F9-4A2D-8E00-0702AC2D49D1}" srcOrd="1" destOrd="0" presId="urn:microsoft.com/office/officeart/2005/8/layout/hierarchy2"/>
    <dgm:cxn modelId="{9A2842E4-04DB-4CE7-9DEF-F97E08247A67}" type="presOf" srcId="{7DD69BD4-42D0-47E3-919B-CF0493FCB35F}" destId="{976031A8-A07A-4144-B08B-A3709D3753C2}" srcOrd="0" destOrd="0" presId="urn:microsoft.com/office/officeart/2005/8/layout/hierarchy2"/>
    <dgm:cxn modelId="{C7C057F0-E3AC-45AB-895A-DFCB11827214}" type="presOf" srcId="{EB0CE12A-8A1A-4BC1-86D0-D8A765500C71}" destId="{5B235075-6225-4729-AF1D-5AA1AF41E781}" srcOrd="0" destOrd="0" presId="urn:microsoft.com/office/officeart/2005/8/layout/hierarchy2"/>
    <dgm:cxn modelId="{9FF9AEF1-D5D8-418A-B0A3-3FAF23951984}" srcId="{95945572-EB2A-42BB-A639-17555BDDA895}" destId="{FBA50254-AB0C-4B8A-93DC-32EA3A6DEA74}" srcOrd="3" destOrd="0" parTransId="{714289BB-21EC-4847-B25D-BD1F0126BFE9}" sibTransId="{58BB95E2-DF21-4E69-BC80-DB0136D63C59}"/>
    <dgm:cxn modelId="{30A1A6F3-D023-480D-BB18-DC83B1561667}" type="presOf" srcId="{D7C8568D-FB4C-4037-8792-280CBC812608}" destId="{54C5B807-56B7-4443-8A25-4B2931BD262E}" srcOrd="1" destOrd="0" presId="urn:microsoft.com/office/officeart/2005/8/layout/hierarchy2"/>
    <dgm:cxn modelId="{03A138F5-8739-4D21-9EED-1FB637358029}" type="presOf" srcId="{D7C8568D-FB4C-4037-8792-280CBC812608}" destId="{9B2AC079-A84C-4458-A127-21B1CD329C01}" srcOrd="0" destOrd="0" presId="urn:microsoft.com/office/officeart/2005/8/layout/hierarchy2"/>
    <dgm:cxn modelId="{75D8E9F5-BF21-4EB5-A96B-F36A3D3BF128}" type="presOf" srcId="{9D01AA3B-419A-4702-990F-38DD0EF16A5A}" destId="{2B2B059D-D6F5-4092-A991-0C896AA102E8}" srcOrd="0" destOrd="0" presId="urn:microsoft.com/office/officeart/2005/8/layout/hierarchy2"/>
    <dgm:cxn modelId="{76079063-4357-43DD-B6A9-1AB27E92624B}" type="presParOf" srcId="{FBCD9C2B-23F8-499E-8398-1BF4814C4EBF}" destId="{581A6E5E-222C-4C60-8BBB-7B00DD254756}" srcOrd="0" destOrd="0" presId="urn:microsoft.com/office/officeart/2005/8/layout/hierarchy2"/>
    <dgm:cxn modelId="{AFCBC982-4678-40EE-95A5-CC5CF6F367F5}" type="presParOf" srcId="{581A6E5E-222C-4C60-8BBB-7B00DD254756}" destId="{CC6C7BCB-DAB6-419F-B1FD-B18B5B3B3A70}" srcOrd="0" destOrd="0" presId="urn:microsoft.com/office/officeart/2005/8/layout/hierarchy2"/>
    <dgm:cxn modelId="{47A6B11F-EB78-41C5-B398-C83961DABF1C}" type="presParOf" srcId="{581A6E5E-222C-4C60-8BBB-7B00DD254756}" destId="{62ED66E9-D37A-4B9F-BA3C-7259DE144F83}" srcOrd="1" destOrd="0" presId="urn:microsoft.com/office/officeart/2005/8/layout/hierarchy2"/>
    <dgm:cxn modelId="{B379E573-1BF2-4738-BE3E-2FFB71014189}" type="presParOf" srcId="{62ED66E9-D37A-4B9F-BA3C-7259DE144F83}" destId="{0BC3A8D3-6385-449C-A071-7723CEEEC171}" srcOrd="0" destOrd="0" presId="urn:microsoft.com/office/officeart/2005/8/layout/hierarchy2"/>
    <dgm:cxn modelId="{3AB1A803-B83A-4F0A-8935-B6CA5E89B0BA}" type="presParOf" srcId="{0BC3A8D3-6385-449C-A071-7723CEEEC171}" destId="{232C9C36-368C-4091-92BB-439AC24F76C0}" srcOrd="0" destOrd="0" presId="urn:microsoft.com/office/officeart/2005/8/layout/hierarchy2"/>
    <dgm:cxn modelId="{296D8FA1-03D3-4B07-A2A0-C8E9B514C9C5}" type="presParOf" srcId="{62ED66E9-D37A-4B9F-BA3C-7259DE144F83}" destId="{16A226E5-FC6E-4991-BC50-076698F667CA}" srcOrd="1" destOrd="0" presId="urn:microsoft.com/office/officeart/2005/8/layout/hierarchy2"/>
    <dgm:cxn modelId="{90BF73F3-21BD-4718-A0EF-A8EA8CB3CA6F}" type="presParOf" srcId="{16A226E5-FC6E-4991-BC50-076698F667CA}" destId="{287C1470-2308-4FDA-AD19-D69C2B631F7C}" srcOrd="0" destOrd="0" presId="urn:microsoft.com/office/officeart/2005/8/layout/hierarchy2"/>
    <dgm:cxn modelId="{DA43CC02-3370-476A-9C8E-E72F34783013}" type="presParOf" srcId="{16A226E5-FC6E-4991-BC50-076698F667CA}" destId="{5049F9AB-CCBF-4330-A72D-2616604EC0DB}" srcOrd="1" destOrd="0" presId="urn:microsoft.com/office/officeart/2005/8/layout/hierarchy2"/>
    <dgm:cxn modelId="{F8A8DCC0-D37F-446E-9114-9831B40E9B52}" type="presParOf" srcId="{5049F9AB-CCBF-4330-A72D-2616604EC0DB}" destId="{2B2B059D-D6F5-4092-A991-0C896AA102E8}" srcOrd="0" destOrd="0" presId="urn:microsoft.com/office/officeart/2005/8/layout/hierarchy2"/>
    <dgm:cxn modelId="{8B1E6A39-8E0D-4F26-AADC-B4B1B3A78AF7}" type="presParOf" srcId="{2B2B059D-D6F5-4092-A991-0C896AA102E8}" destId="{59A56728-E299-4460-BAA8-862D80B51AC7}" srcOrd="0" destOrd="0" presId="urn:microsoft.com/office/officeart/2005/8/layout/hierarchy2"/>
    <dgm:cxn modelId="{1D94D2D1-7090-4FF9-AAB1-6927DBDC59BC}" type="presParOf" srcId="{5049F9AB-CCBF-4330-A72D-2616604EC0DB}" destId="{081AA8B1-9C40-4C73-80FA-11FD04533B34}" srcOrd="1" destOrd="0" presId="urn:microsoft.com/office/officeart/2005/8/layout/hierarchy2"/>
    <dgm:cxn modelId="{25A60373-997D-4423-8548-AF04440ED33D}" type="presParOf" srcId="{081AA8B1-9C40-4C73-80FA-11FD04533B34}" destId="{0EB17741-4F3E-4784-8C9E-F19F66B85A86}" srcOrd="0" destOrd="0" presId="urn:microsoft.com/office/officeart/2005/8/layout/hierarchy2"/>
    <dgm:cxn modelId="{651CD891-BB89-4D99-8CC3-D852489FB1F6}" type="presParOf" srcId="{081AA8B1-9C40-4C73-80FA-11FD04533B34}" destId="{D7B87179-25D6-40E3-8BA7-0A74DA12B269}" srcOrd="1" destOrd="0" presId="urn:microsoft.com/office/officeart/2005/8/layout/hierarchy2"/>
    <dgm:cxn modelId="{646EA5EB-DFFB-42BD-BA36-D9F19A4F2885}" type="presParOf" srcId="{5049F9AB-CCBF-4330-A72D-2616604EC0DB}" destId="{9DA11393-9B20-4935-9330-44287DA67C88}" srcOrd="2" destOrd="0" presId="urn:microsoft.com/office/officeart/2005/8/layout/hierarchy2"/>
    <dgm:cxn modelId="{4BEC88CE-0832-4FA9-8530-73CC4C19A797}" type="presParOf" srcId="{9DA11393-9B20-4935-9330-44287DA67C88}" destId="{BAA70C7D-C3D7-4091-B03C-E3A7DA25C96B}" srcOrd="0" destOrd="0" presId="urn:microsoft.com/office/officeart/2005/8/layout/hierarchy2"/>
    <dgm:cxn modelId="{EB59B1EC-8D62-4228-94B3-42B14315C1DC}" type="presParOf" srcId="{5049F9AB-CCBF-4330-A72D-2616604EC0DB}" destId="{FF5C34AB-AC35-4AA4-8DFD-0A9E8F56DAFB}" srcOrd="3" destOrd="0" presId="urn:microsoft.com/office/officeart/2005/8/layout/hierarchy2"/>
    <dgm:cxn modelId="{95174005-EC30-4646-A93F-1FD23738BE66}" type="presParOf" srcId="{FF5C34AB-AC35-4AA4-8DFD-0A9E8F56DAFB}" destId="{02FB9085-669B-499D-8515-CD30353B0E2B}" srcOrd="0" destOrd="0" presId="urn:microsoft.com/office/officeart/2005/8/layout/hierarchy2"/>
    <dgm:cxn modelId="{EB0A6B1A-7BAE-4744-9D56-9168C47D2EA5}" type="presParOf" srcId="{FF5C34AB-AC35-4AA4-8DFD-0A9E8F56DAFB}" destId="{93E8919B-0726-448D-B029-11E83B67AB37}" srcOrd="1" destOrd="0" presId="urn:microsoft.com/office/officeart/2005/8/layout/hierarchy2"/>
    <dgm:cxn modelId="{BF5B7C8E-83C5-4E78-8043-E546DE1F1B5C}" type="presParOf" srcId="{5049F9AB-CCBF-4330-A72D-2616604EC0DB}" destId="{D0A1A1B5-24A0-4B75-A8F4-AB942F63ACEE}" srcOrd="4" destOrd="0" presId="urn:microsoft.com/office/officeart/2005/8/layout/hierarchy2"/>
    <dgm:cxn modelId="{0A92AB14-0770-403A-BC38-3D0F060001C0}" type="presParOf" srcId="{D0A1A1B5-24A0-4B75-A8F4-AB942F63ACEE}" destId="{6EB40F75-5D30-4FB9-851A-6301D1DAC1DD}" srcOrd="0" destOrd="0" presId="urn:microsoft.com/office/officeart/2005/8/layout/hierarchy2"/>
    <dgm:cxn modelId="{927E8B8C-29E9-4BEA-BAE0-89B7DB26A50C}" type="presParOf" srcId="{5049F9AB-CCBF-4330-A72D-2616604EC0DB}" destId="{90E83C8D-ED92-4CFD-B498-8598EDE6F42F}" srcOrd="5" destOrd="0" presId="urn:microsoft.com/office/officeart/2005/8/layout/hierarchy2"/>
    <dgm:cxn modelId="{DBD70063-7F4D-4A4F-A4AE-035D08B3FBB5}" type="presParOf" srcId="{90E83C8D-ED92-4CFD-B498-8598EDE6F42F}" destId="{698E720A-7F67-4527-8E27-952B2D4B83E7}" srcOrd="0" destOrd="0" presId="urn:microsoft.com/office/officeart/2005/8/layout/hierarchy2"/>
    <dgm:cxn modelId="{8426FA05-5CFD-4741-89C8-3B5A1DF22702}" type="presParOf" srcId="{90E83C8D-ED92-4CFD-B498-8598EDE6F42F}" destId="{3997C9B7-A46F-4A2D-9C52-1990AF41DB23}" srcOrd="1" destOrd="0" presId="urn:microsoft.com/office/officeart/2005/8/layout/hierarchy2"/>
    <dgm:cxn modelId="{A42D6F0A-0863-40E5-9A62-61EC4283FBB6}" type="presParOf" srcId="{5049F9AB-CCBF-4330-A72D-2616604EC0DB}" destId="{976031A8-A07A-4144-B08B-A3709D3753C2}" srcOrd="6" destOrd="0" presId="urn:microsoft.com/office/officeart/2005/8/layout/hierarchy2"/>
    <dgm:cxn modelId="{B19915E2-791B-4956-8115-6E983CBA9BFD}" type="presParOf" srcId="{976031A8-A07A-4144-B08B-A3709D3753C2}" destId="{66139418-FCA1-43F0-B41E-675EEBBF4A33}" srcOrd="0" destOrd="0" presId="urn:microsoft.com/office/officeart/2005/8/layout/hierarchy2"/>
    <dgm:cxn modelId="{72ABDE76-FD65-4361-B0B2-252C316CD115}" type="presParOf" srcId="{5049F9AB-CCBF-4330-A72D-2616604EC0DB}" destId="{67BCFDF8-A638-49A9-BE90-8B5625788B5F}" srcOrd="7" destOrd="0" presId="urn:microsoft.com/office/officeart/2005/8/layout/hierarchy2"/>
    <dgm:cxn modelId="{26735B95-DFCA-409F-8964-7AE653B6A8E6}" type="presParOf" srcId="{67BCFDF8-A638-49A9-BE90-8B5625788B5F}" destId="{2E24B2E4-AEB0-43A9-A088-C2D7DB1458B7}" srcOrd="0" destOrd="0" presId="urn:microsoft.com/office/officeart/2005/8/layout/hierarchy2"/>
    <dgm:cxn modelId="{9BCC1B29-8C87-4542-AAEE-C6F7C059D3FF}" type="presParOf" srcId="{67BCFDF8-A638-49A9-BE90-8B5625788B5F}" destId="{50CEA350-9E15-4BD6-9CBD-257A7FB9538E}" srcOrd="1" destOrd="0" presId="urn:microsoft.com/office/officeart/2005/8/layout/hierarchy2"/>
    <dgm:cxn modelId="{55BE6A9A-0E33-4E1E-8CF6-51A01E239E6A}" type="presParOf" srcId="{62ED66E9-D37A-4B9F-BA3C-7259DE144F83}" destId="{CA363951-4177-49A5-97A4-0B3B05484EC9}" srcOrd="2" destOrd="0" presId="urn:microsoft.com/office/officeart/2005/8/layout/hierarchy2"/>
    <dgm:cxn modelId="{85E97CD0-3394-4634-8BC6-577FF54D6218}" type="presParOf" srcId="{CA363951-4177-49A5-97A4-0B3B05484EC9}" destId="{77599891-FD2A-4B90-A5F3-C23CB0DEA0BE}" srcOrd="0" destOrd="0" presId="urn:microsoft.com/office/officeart/2005/8/layout/hierarchy2"/>
    <dgm:cxn modelId="{9E60762C-B44D-4D64-9045-6809C4E4F708}" type="presParOf" srcId="{62ED66E9-D37A-4B9F-BA3C-7259DE144F83}" destId="{F31E6042-95EB-4817-AE36-E4C25BE24477}" srcOrd="3" destOrd="0" presId="urn:microsoft.com/office/officeart/2005/8/layout/hierarchy2"/>
    <dgm:cxn modelId="{552E31D7-7C00-4997-97D4-020D9C294999}" type="presParOf" srcId="{F31E6042-95EB-4817-AE36-E4C25BE24477}" destId="{F2BA1B3C-CB8B-4134-B8A8-0A807E6A7DD4}" srcOrd="0" destOrd="0" presId="urn:microsoft.com/office/officeart/2005/8/layout/hierarchy2"/>
    <dgm:cxn modelId="{EB8EF71E-4F48-4798-B4D5-E4205F054F32}" type="presParOf" srcId="{F31E6042-95EB-4817-AE36-E4C25BE24477}" destId="{8A7E8CAF-3564-4F81-B413-9D40ADFB2D84}" srcOrd="1" destOrd="0" presId="urn:microsoft.com/office/officeart/2005/8/layout/hierarchy2"/>
    <dgm:cxn modelId="{59E96D56-BFC0-4762-B05F-3C2CF37ED1AB}" type="presParOf" srcId="{8A7E8CAF-3564-4F81-B413-9D40ADFB2D84}" destId="{4BE1726C-02AC-47B8-A0E1-CA771F6794EA}" srcOrd="0" destOrd="0" presId="urn:microsoft.com/office/officeart/2005/8/layout/hierarchy2"/>
    <dgm:cxn modelId="{B2F663C8-D273-4EBD-9BB2-D802C2FD2E4D}" type="presParOf" srcId="{4BE1726C-02AC-47B8-A0E1-CA771F6794EA}" destId="{838DFC79-F73D-495A-8BD0-21499A32196C}" srcOrd="0" destOrd="0" presId="urn:microsoft.com/office/officeart/2005/8/layout/hierarchy2"/>
    <dgm:cxn modelId="{3EDC3DD6-7FEC-4D8D-B913-CDFE41B73D3D}" type="presParOf" srcId="{8A7E8CAF-3564-4F81-B413-9D40ADFB2D84}" destId="{F8E1DE6D-6614-479C-BF26-1CEA2D10C995}" srcOrd="1" destOrd="0" presId="urn:microsoft.com/office/officeart/2005/8/layout/hierarchy2"/>
    <dgm:cxn modelId="{55CF610E-9662-45D1-B8A1-DAE55D7B3104}" type="presParOf" srcId="{F8E1DE6D-6614-479C-BF26-1CEA2D10C995}" destId="{68C4302D-13C5-4F0C-A3A3-8C50EFEBB57C}" srcOrd="0" destOrd="0" presId="urn:microsoft.com/office/officeart/2005/8/layout/hierarchy2"/>
    <dgm:cxn modelId="{ECD133D5-0CB9-442E-AF32-97D88987A4FF}" type="presParOf" srcId="{F8E1DE6D-6614-479C-BF26-1CEA2D10C995}" destId="{BD8515FE-7640-4099-89EE-35FA60B16B75}" srcOrd="1" destOrd="0" presId="urn:microsoft.com/office/officeart/2005/8/layout/hierarchy2"/>
    <dgm:cxn modelId="{8B5CA66E-A9FF-4AE4-9E15-734DF671B045}" type="presParOf" srcId="{8A7E8CAF-3564-4F81-B413-9D40ADFB2D84}" destId="{DD92E761-CDC6-41C3-8FCF-F11AA2F2B676}" srcOrd="2" destOrd="0" presId="urn:microsoft.com/office/officeart/2005/8/layout/hierarchy2"/>
    <dgm:cxn modelId="{548AA040-FBA3-4E75-A730-2676EB4134F6}" type="presParOf" srcId="{DD92E761-CDC6-41C3-8FCF-F11AA2F2B676}" destId="{75DF9EA5-9470-4247-9B59-624F67AF32B6}" srcOrd="0" destOrd="0" presId="urn:microsoft.com/office/officeart/2005/8/layout/hierarchy2"/>
    <dgm:cxn modelId="{2CBA3985-4DB7-41E9-A6D4-58ECB21A6C83}" type="presParOf" srcId="{8A7E8CAF-3564-4F81-B413-9D40ADFB2D84}" destId="{0D91530A-C202-43A6-AAF9-A94824F9236C}" srcOrd="3" destOrd="0" presId="urn:microsoft.com/office/officeart/2005/8/layout/hierarchy2"/>
    <dgm:cxn modelId="{F752959F-06A6-49D8-BB2C-88982CD72F25}" type="presParOf" srcId="{0D91530A-C202-43A6-AAF9-A94824F9236C}" destId="{88B5D878-59E6-4C26-A61F-B254CBC32476}" srcOrd="0" destOrd="0" presId="urn:microsoft.com/office/officeart/2005/8/layout/hierarchy2"/>
    <dgm:cxn modelId="{04A07B15-E85D-481B-A1CD-347458ABE4E4}" type="presParOf" srcId="{0D91530A-C202-43A6-AAF9-A94824F9236C}" destId="{29D9F3A9-720E-468B-9680-515EEE4571D9}" srcOrd="1" destOrd="0" presId="urn:microsoft.com/office/officeart/2005/8/layout/hierarchy2"/>
    <dgm:cxn modelId="{EF5E9607-AA37-47F6-BFB0-AA3354CE9722}" type="presParOf" srcId="{8A7E8CAF-3564-4F81-B413-9D40ADFB2D84}" destId="{FE8A1573-5F2F-4FE7-84A6-3F3F379D9559}" srcOrd="4" destOrd="0" presId="urn:microsoft.com/office/officeart/2005/8/layout/hierarchy2"/>
    <dgm:cxn modelId="{84BBB94B-10D9-4A89-B525-AC0FD6347371}" type="presParOf" srcId="{FE8A1573-5F2F-4FE7-84A6-3F3F379D9559}" destId="{A70E11E2-6D16-4945-9B22-7C8434A462A7}" srcOrd="0" destOrd="0" presId="urn:microsoft.com/office/officeart/2005/8/layout/hierarchy2"/>
    <dgm:cxn modelId="{4A1A4ACC-EF8C-4735-92C0-DC8122C7D96E}" type="presParOf" srcId="{8A7E8CAF-3564-4F81-B413-9D40ADFB2D84}" destId="{2F48A71A-EEC1-424B-A52C-11C9641EF531}" srcOrd="5" destOrd="0" presId="urn:microsoft.com/office/officeart/2005/8/layout/hierarchy2"/>
    <dgm:cxn modelId="{DC54E8CF-2189-40E3-A043-3AE711256750}" type="presParOf" srcId="{2F48A71A-EEC1-424B-A52C-11C9641EF531}" destId="{563C511A-B726-4AAA-B3F2-F21E2583F95C}" srcOrd="0" destOrd="0" presId="urn:microsoft.com/office/officeart/2005/8/layout/hierarchy2"/>
    <dgm:cxn modelId="{BDE97D54-83C6-4775-82ED-31FD2C44DB07}" type="presParOf" srcId="{2F48A71A-EEC1-424B-A52C-11C9641EF531}" destId="{E1B048AC-1313-4BD2-A19A-394DA4BC233A}" srcOrd="1" destOrd="0" presId="urn:microsoft.com/office/officeart/2005/8/layout/hierarchy2"/>
    <dgm:cxn modelId="{18161492-0587-4ECE-89E9-EDA364AC0DBC}" type="presParOf" srcId="{8A7E8CAF-3564-4F81-B413-9D40ADFB2D84}" destId="{F1596854-2315-49CB-8907-4E65D2370467}" srcOrd="6" destOrd="0" presId="urn:microsoft.com/office/officeart/2005/8/layout/hierarchy2"/>
    <dgm:cxn modelId="{049CF2B1-387C-4D49-B077-04F2033BE595}" type="presParOf" srcId="{F1596854-2315-49CB-8907-4E65D2370467}" destId="{E5757767-910C-4627-AF69-06802C7393E5}" srcOrd="0" destOrd="0" presId="urn:microsoft.com/office/officeart/2005/8/layout/hierarchy2"/>
    <dgm:cxn modelId="{A6829B78-9994-4866-A00A-B03BF38A080D}" type="presParOf" srcId="{8A7E8CAF-3564-4F81-B413-9D40ADFB2D84}" destId="{19EDCB39-C209-4DFD-BEEF-788E36DBDD86}" srcOrd="7" destOrd="0" presId="urn:microsoft.com/office/officeart/2005/8/layout/hierarchy2"/>
    <dgm:cxn modelId="{936CE64E-DB24-42AB-B0BB-B595CF8C971F}" type="presParOf" srcId="{19EDCB39-C209-4DFD-BEEF-788E36DBDD86}" destId="{89BDF917-BEB0-47F9-AEC6-D4C21303F3C3}" srcOrd="0" destOrd="0" presId="urn:microsoft.com/office/officeart/2005/8/layout/hierarchy2"/>
    <dgm:cxn modelId="{51CEC359-A602-4EFE-88C1-E94096909701}" type="presParOf" srcId="{19EDCB39-C209-4DFD-BEEF-788E36DBDD86}" destId="{18D96A79-8E31-4E85-A7D4-D7C0393E1FBD}" srcOrd="1" destOrd="0" presId="urn:microsoft.com/office/officeart/2005/8/layout/hierarchy2"/>
    <dgm:cxn modelId="{82645C08-5D78-41E5-90FA-083728D3BB42}" type="presParOf" srcId="{62ED66E9-D37A-4B9F-BA3C-7259DE144F83}" destId="{0C37C2F8-A3E5-4F29-B357-95305CAA69B4}" srcOrd="4" destOrd="0" presId="urn:microsoft.com/office/officeart/2005/8/layout/hierarchy2"/>
    <dgm:cxn modelId="{4E85248A-7270-494A-A212-1DC9FAC2B440}" type="presParOf" srcId="{0C37C2F8-A3E5-4F29-B357-95305CAA69B4}" destId="{1CCECC57-5B32-42B8-9C12-30F9A14A5985}" srcOrd="0" destOrd="0" presId="urn:microsoft.com/office/officeart/2005/8/layout/hierarchy2"/>
    <dgm:cxn modelId="{89ADE64A-FEB0-4766-BA76-CF8316916050}" type="presParOf" srcId="{62ED66E9-D37A-4B9F-BA3C-7259DE144F83}" destId="{DDF6A082-343D-4FE7-B926-10BA24F3DA57}" srcOrd="5" destOrd="0" presId="urn:microsoft.com/office/officeart/2005/8/layout/hierarchy2"/>
    <dgm:cxn modelId="{5F8849AC-9D99-4017-9746-4FF98A143F58}" type="presParOf" srcId="{DDF6A082-343D-4FE7-B926-10BA24F3DA57}" destId="{4D1D32C0-2013-48CC-B969-8839802E585B}" srcOrd="0" destOrd="0" presId="urn:microsoft.com/office/officeart/2005/8/layout/hierarchy2"/>
    <dgm:cxn modelId="{D6A9F18E-2615-457C-92EA-D0C45FA66E81}" type="presParOf" srcId="{DDF6A082-343D-4FE7-B926-10BA24F3DA57}" destId="{5ACD076D-4CD5-4744-9AC1-FF749DC6FFA6}" srcOrd="1" destOrd="0" presId="urn:microsoft.com/office/officeart/2005/8/layout/hierarchy2"/>
    <dgm:cxn modelId="{264C9BEE-2165-4383-A20F-F61A6F234F15}" type="presParOf" srcId="{5ACD076D-4CD5-4744-9AC1-FF749DC6FFA6}" destId="{97C69251-1382-480C-AF8D-DB3A1A3C055E}" srcOrd="0" destOrd="0" presId="urn:microsoft.com/office/officeart/2005/8/layout/hierarchy2"/>
    <dgm:cxn modelId="{92244C56-7915-433C-ACAE-ABB67EE8318C}" type="presParOf" srcId="{97C69251-1382-480C-AF8D-DB3A1A3C055E}" destId="{4A770C02-1A47-412E-B4D3-E8A410561F18}" srcOrd="0" destOrd="0" presId="urn:microsoft.com/office/officeart/2005/8/layout/hierarchy2"/>
    <dgm:cxn modelId="{C9D1C625-E855-44F3-BFB9-CCE7C768ACB7}" type="presParOf" srcId="{5ACD076D-4CD5-4744-9AC1-FF749DC6FFA6}" destId="{3AC4AD4E-D493-4DE0-AE20-6991A5178F03}" srcOrd="1" destOrd="0" presId="urn:microsoft.com/office/officeart/2005/8/layout/hierarchy2"/>
    <dgm:cxn modelId="{7F0907F7-CECD-4552-82AB-CCFF37CB8BEC}" type="presParOf" srcId="{3AC4AD4E-D493-4DE0-AE20-6991A5178F03}" destId="{B092E633-1E91-460C-9D08-AA0C9F0133CD}" srcOrd="0" destOrd="0" presId="urn:microsoft.com/office/officeart/2005/8/layout/hierarchy2"/>
    <dgm:cxn modelId="{93DCA4F2-462B-4384-B578-650F8B99CCDC}" type="presParOf" srcId="{3AC4AD4E-D493-4DE0-AE20-6991A5178F03}" destId="{5401ECF3-E4D7-4548-AF8E-EF84F0E6511D}" srcOrd="1" destOrd="0" presId="urn:microsoft.com/office/officeart/2005/8/layout/hierarchy2"/>
    <dgm:cxn modelId="{2EEC6F1B-0DDF-4A49-988F-8BEC0BAD24C9}" type="presParOf" srcId="{5ACD076D-4CD5-4744-9AC1-FF749DC6FFA6}" destId="{5A4E0B38-CA1A-4648-A155-A6F2FBFBE03F}" srcOrd="2" destOrd="0" presId="urn:microsoft.com/office/officeart/2005/8/layout/hierarchy2"/>
    <dgm:cxn modelId="{1401F4B5-6CA1-4385-B5C1-09F4327E18A6}" type="presParOf" srcId="{5A4E0B38-CA1A-4648-A155-A6F2FBFBE03F}" destId="{DD6AECA1-D3F9-4A2D-8E00-0702AC2D49D1}" srcOrd="0" destOrd="0" presId="urn:microsoft.com/office/officeart/2005/8/layout/hierarchy2"/>
    <dgm:cxn modelId="{AAC90A76-7AD8-4A40-9B93-DFADCCCDE6ED}" type="presParOf" srcId="{5ACD076D-4CD5-4744-9AC1-FF749DC6FFA6}" destId="{1D2D03CB-30EC-4906-9583-1B88DA1241AF}" srcOrd="3" destOrd="0" presId="urn:microsoft.com/office/officeart/2005/8/layout/hierarchy2"/>
    <dgm:cxn modelId="{5D846EFD-505A-4B52-B236-6AFFFC2CCF52}" type="presParOf" srcId="{1D2D03CB-30EC-4906-9583-1B88DA1241AF}" destId="{2DDA056F-B5A3-4094-AABD-35B45764E1B9}" srcOrd="0" destOrd="0" presId="urn:microsoft.com/office/officeart/2005/8/layout/hierarchy2"/>
    <dgm:cxn modelId="{F9770C7D-C98A-4AEA-BEDC-39CB3BFF7C06}" type="presParOf" srcId="{1D2D03CB-30EC-4906-9583-1B88DA1241AF}" destId="{EB5D08F8-53E1-468B-B1CD-6BD989A6D2B6}" srcOrd="1" destOrd="0" presId="urn:microsoft.com/office/officeart/2005/8/layout/hierarchy2"/>
    <dgm:cxn modelId="{99EC441A-2390-4E81-A62E-7C1AAECB985D}" type="presParOf" srcId="{5ACD076D-4CD5-4744-9AC1-FF749DC6FFA6}" destId="{9B2AC079-A84C-4458-A127-21B1CD329C01}" srcOrd="4" destOrd="0" presId="urn:microsoft.com/office/officeart/2005/8/layout/hierarchy2"/>
    <dgm:cxn modelId="{2A91628B-6733-44B0-8F5D-97CC29875FCC}" type="presParOf" srcId="{9B2AC079-A84C-4458-A127-21B1CD329C01}" destId="{54C5B807-56B7-4443-8A25-4B2931BD262E}" srcOrd="0" destOrd="0" presId="urn:microsoft.com/office/officeart/2005/8/layout/hierarchy2"/>
    <dgm:cxn modelId="{80DE32F7-6349-4BAE-9676-26D694E5EDE5}" type="presParOf" srcId="{5ACD076D-4CD5-4744-9AC1-FF749DC6FFA6}" destId="{3E376465-EA3A-433E-98DB-3FCA026E6BFC}" srcOrd="5" destOrd="0" presId="urn:microsoft.com/office/officeart/2005/8/layout/hierarchy2"/>
    <dgm:cxn modelId="{C601D124-366D-4CF9-A845-CF445A542E17}" type="presParOf" srcId="{3E376465-EA3A-433E-98DB-3FCA026E6BFC}" destId="{5B235075-6225-4729-AF1D-5AA1AF41E781}" srcOrd="0" destOrd="0" presId="urn:microsoft.com/office/officeart/2005/8/layout/hierarchy2"/>
    <dgm:cxn modelId="{E12C961D-EE31-4C88-B202-14A979E49005}" type="presParOf" srcId="{3E376465-EA3A-433E-98DB-3FCA026E6BFC}" destId="{96CD09AE-EF36-4096-8C96-5AF689453F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E416DBCA-CD17-4140-9B19-404CE3883108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C03CEFA-8E28-4FA1-8C65-73F6A5B0C1C6}">
      <dgm:prSet phldrT="[Text]" custT="1"/>
      <dgm:spPr/>
      <dgm:t>
        <a:bodyPr/>
        <a:lstStyle/>
        <a:p>
          <a:r>
            <a:rPr lang="en-GB" sz="1400">
              <a:latin typeface="+mn-lt"/>
            </a:rPr>
            <a:t>Address this through several routes</a:t>
          </a:r>
          <a:endParaRPr lang="en-GB" sz="1400"/>
        </a:p>
      </dgm:t>
    </dgm:pt>
    <dgm:pt modelId="{E2036816-07E2-4AA8-8093-C911503FAE05}" type="parTrans" cxnId="{09CC3CD0-E3C7-4C33-9A4B-A94544F70973}">
      <dgm:prSet/>
      <dgm:spPr/>
      <dgm:t>
        <a:bodyPr/>
        <a:lstStyle/>
        <a:p>
          <a:endParaRPr lang="en-GB"/>
        </a:p>
      </dgm:t>
    </dgm:pt>
    <dgm:pt modelId="{6A8A7191-C03D-456A-900C-E1C66B9C7CF7}" type="sibTrans" cxnId="{09CC3CD0-E3C7-4C33-9A4B-A94544F70973}">
      <dgm:prSet/>
      <dgm:spPr/>
      <dgm:t>
        <a:bodyPr/>
        <a:lstStyle/>
        <a:p>
          <a:endParaRPr lang="en-GB"/>
        </a:p>
      </dgm:t>
    </dgm:pt>
    <dgm:pt modelId="{0F636862-4595-4CD3-8989-A8EB91180DE4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800" b="1">
              <a:latin typeface="+mn-lt"/>
            </a:rPr>
            <a:t>ITE centres</a:t>
          </a:r>
        </a:p>
      </dgm:t>
    </dgm:pt>
    <dgm:pt modelId="{AA1E3A6A-1A46-4730-BA7E-B84D7AF9364A}" type="parTrans" cxnId="{30DBAF9B-6900-429D-AD42-907447CADB70}">
      <dgm:prSet/>
      <dgm:spPr/>
      <dgm:t>
        <a:bodyPr/>
        <a:lstStyle/>
        <a:p>
          <a:endParaRPr lang="en-GB"/>
        </a:p>
      </dgm:t>
    </dgm:pt>
    <dgm:pt modelId="{8A31019D-A0A7-4B4F-8C31-DA78AEB130F1}" type="sibTrans" cxnId="{30DBAF9B-6900-429D-AD42-907447CADB70}">
      <dgm:prSet/>
      <dgm:spPr/>
      <dgm:t>
        <a:bodyPr/>
        <a:lstStyle/>
        <a:p>
          <a:endParaRPr lang="en-GB"/>
        </a:p>
      </dgm:t>
    </dgm:pt>
    <dgm:pt modelId="{986397C9-FB4A-4C36-AE72-DD80B61A117E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gm:t>
    </dgm:pt>
    <dgm:pt modelId="{5C2B438A-80BD-428A-B68C-1218B095A0D6}" type="parTrans" cxnId="{1EAEC917-F547-4C1E-8733-F20CBB6AAA95}">
      <dgm:prSet/>
      <dgm:spPr/>
      <dgm:t>
        <a:bodyPr/>
        <a:lstStyle/>
        <a:p>
          <a:endParaRPr lang="en-GB"/>
        </a:p>
      </dgm:t>
    </dgm:pt>
    <dgm:pt modelId="{DDB29622-D87E-4356-817F-E2C3F6AD961D}" type="sibTrans" cxnId="{1EAEC917-F547-4C1E-8733-F20CBB6AAA95}">
      <dgm:prSet/>
      <dgm:spPr/>
      <dgm:t>
        <a:bodyPr/>
        <a:lstStyle/>
        <a:p>
          <a:endParaRPr lang="en-GB"/>
        </a:p>
      </dgm:t>
    </dgm:pt>
    <dgm:pt modelId="{752D18A7-0CFA-48CC-BE2A-76AEC858A63B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>
              <a:latin typeface="+mn-lt"/>
              <a:cs typeface="Segoe UI"/>
            </a:rPr>
            <a:t>Provide access to all trainees to maths provision</a:t>
          </a:r>
        </a:p>
      </dgm:t>
    </dgm:pt>
    <dgm:pt modelId="{6C61B9DD-0247-4D68-8C2F-DC16190501F2}" type="parTrans" cxnId="{5C1E374F-D3D2-4F7C-BB1E-4938956E67E0}">
      <dgm:prSet/>
      <dgm:spPr/>
      <dgm:t>
        <a:bodyPr/>
        <a:lstStyle/>
        <a:p>
          <a:endParaRPr lang="en-GB"/>
        </a:p>
      </dgm:t>
    </dgm:pt>
    <dgm:pt modelId="{7F70CBEC-DFF8-416A-8418-446ECEEE3DA2}" type="sibTrans" cxnId="{5C1E374F-D3D2-4F7C-BB1E-4938956E67E0}">
      <dgm:prSet/>
      <dgm:spPr/>
      <dgm:t>
        <a:bodyPr/>
        <a:lstStyle/>
        <a:p>
          <a:endParaRPr lang="en-GB"/>
        </a:p>
      </dgm:t>
    </dgm:pt>
    <dgm:pt modelId="{1933AE20-B4CD-4787-831C-370E19C2CACA}">
      <dgm:prSet phldrT="[Text]" custT="1"/>
      <dgm:spPr>
        <a:solidFill>
          <a:schemeClr val="accent4">
            <a:lumMod val="75000"/>
          </a:schemeClr>
        </a:solidFill>
      </dgm:spPr>
      <dgm:t>
        <a:bodyPr/>
        <a:lstStyle/>
        <a:p>
          <a:r>
            <a:rPr lang="en-GB" sz="1600" b="1">
              <a:latin typeface="+mn-lt"/>
              <a:cs typeface="Segoe UI"/>
            </a:rPr>
            <a:t>Include maths pedagogy within PGCE Science courses?</a:t>
          </a:r>
        </a:p>
      </dgm:t>
    </dgm:pt>
    <dgm:pt modelId="{7DD69BD4-42D0-47E3-919B-CF0493FCB35F}" type="parTrans" cxnId="{07F718C8-1F97-43F9-9CD0-927E9719C204}">
      <dgm:prSet/>
      <dgm:spPr/>
      <dgm:t>
        <a:bodyPr/>
        <a:lstStyle/>
        <a:p>
          <a:endParaRPr lang="en-GB"/>
        </a:p>
      </dgm:t>
    </dgm:pt>
    <dgm:pt modelId="{C8539B1D-CCCD-4755-9718-01580F5EDD6B}" type="sibTrans" cxnId="{07F718C8-1F97-43F9-9CD0-927E9719C204}">
      <dgm:prSet/>
      <dgm:spPr/>
      <dgm:t>
        <a:bodyPr/>
        <a:lstStyle/>
        <a:p>
          <a:endParaRPr lang="en-GB"/>
        </a:p>
      </dgm:t>
    </dgm:pt>
    <dgm:pt modelId="{95945572-EB2A-42BB-A639-17555BDDA895}">
      <dgm:prSet phldrT="[Text]" custT="1"/>
      <dgm:spPr/>
      <dgm:t>
        <a:bodyPr/>
        <a:lstStyle/>
        <a:p>
          <a:r>
            <a:rPr lang="en-GB" sz="1800" b="1">
              <a:latin typeface="+mn-lt"/>
            </a:rPr>
            <a:t>In service teachers</a:t>
          </a:r>
        </a:p>
      </dgm:t>
    </dgm:pt>
    <dgm:pt modelId="{15A2CB9C-09AC-4744-AFFE-122177D8CA37}" type="parTrans" cxnId="{B9FE39A4-C9B3-41C6-AA79-4C05B27DE38C}">
      <dgm:prSet/>
      <dgm:spPr/>
      <dgm:t>
        <a:bodyPr/>
        <a:lstStyle/>
        <a:p>
          <a:endParaRPr lang="en-GB"/>
        </a:p>
      </dgm:t>
    </dgm:pt>
    <dgm:pt modelId="{56E43EFB-6914-4312-8758-519BB0151E3D}" type="sibTrans" cxnId="{B9FE39A4-C9B3-41C6-AA79-4C05B27DE38C}">
      <dgm:prSet/>
      <dgm:spPr/>
      <dgm:t>
        <a:bodyPr/>
        <a:lstStyle/>
        <a:p>
          <a:endParaRPr lang="en-GB"/>
        </a:p>
      </dgm:t>
    </dgm:pt>
    <dgm:pt modelId="{E314C602-2DB5-48E4-A61F-B1C8C8462605}">
      <dgm:prSet phldrT="[Text]" custT="1"/>
      <dgm:spPr/>
      <dgm:t>
        <a:bodyPr/>
        <a:lstStyle/>
        <a:p>
          <a:pPr rtl="0">
            <a:buFont typeface="Avenir Next LT Pro Light" panose="020B0604020202020204" pitchFamily="34" charset="0"/>
            <a:buChar char="–"/>
          </a:pPr>
          <a:r>
            <a:rPr lang="en-GB" sz="1600" b="1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gm:t>
    </dgm:pt>
    <dgm:pt modelId="{3998793A-D412-4695-AF81-661CB9924DBB}" type="parTrans" cxnId="{BA42E8C9-309F-468A-B1BE-38377320A82F}">
      <dgm:prSet/>
      <dgm:spPr/>
      <dgm:t>
        <a:bodyPr/>
        <a:lstStyle/>
        <a:p>
          <a:endParaRPr lang="en-GB"/>
        </a:p>
      </dgm:t>
    </dgm:pt>
    <dgm:pt modelId="{E608BB63-21C7-4C79-A824-2C94D138F509}" type="sibTrans" cxnId="{BA42E8C9-309F-468A-B1BE-38377320A82F}">
      <dgm:prSet/>
      <dgm:spPr/>
      <dgm:t>
        <a:bodyPr/>
        <a:lstStyle/>
        <a:p>
          <a:endParaRPr lang="en-GB"/>
        </a:p>
      </dgm:t>
    </dgm:pt>
    <dgm:pt modelId="{28E165F0-94AE-479D-A29E-DFDCEF6E5449}">
      <dgm:prSet custT="1"/>
      <dgm:spPr/>
      <dgm:t>
        <a:bodyPr/>
        <a:lstStyle/>
        <a:p>
          <a:r>
            <a:rPr lang="en-GB" sz="1600" b="1">
              <a:latin typeface="+mn-lt"/>
              <a:cs typeface="Segoe UI"/>
            </a:rPr>
            <a:t>CPD provision </a:t>
          </a:r>
          <a:r>
            <a:rPr lang="en-GB" sz="1600" b="1" err="1">
              <a:latin typeface="+mn-lt"/>
              <a:cs typeface="Segoe UI"/>
            </a:rPr>
            <a:t>eg</a:t>
          </a:r>
          <a:r>
            <a:rPr lang="en-GB" sz="1600" b="1">
              <a:latin typeface="+mn-lt"/>
              <a:cs typeface="Segoe UI"/>
            </a:rPr>
            <a:t> The Ogden Trust SKPT, Isaac Physics</a:t>
          </a:r>
        </a:p>
      </dgm:t>
    </dgm:pt>
    <dgm:pt modelId="{768427C1-F671-40F5-A244-1F2BFA7502E4}" type="parTrans" cxnId="{168FF817-9D28-48DB-A4E6-9E6FEE11FDE4}">
      <dgm:prSet/>
      <dgm:spPr/>
      <dgm:t>
        <a:bodyPr/>
        <a:lstStyle/>
        <a:p>
          <a:endParaRPr lang="en-GB"/>
        </a:p>
      </dgm:t>
    </dgm:pt>
    <dgm:pt modelId="{5C1F4705-CB96-4D92-B3D0-68A23B4726B7}" type="sibTrans" cxnId="{168FF817-9D28-48DB-A4E6-9E6FEE11FDE4}">
      <dgm:prSet/>
      <dgm:spPr/>
      <dgm:t>
        <a:bodyPr/>
        <a:lstStyle/>
        <a:p>
          <a:endParaRPr lang="en-GB"/>
        </a:p>
      </dgm:t>
    </dgm:pt>
    <dgm:pt modelId="{B75D5740-D1D8-4263-9CAD-41CAE4FAB3A6}">
      <dgm:prSet custT="1"/>
      <dgm:spPr/>
      <dgm:t>
        <a:bodyPr/>
        <a:lstStyle/>
        <a:p>
          <a:pPr rtl="0"/>
          <a:r>
            <a:rPr lang="en-GB" sz="1400" b="1">
              <a:latin typeface="+mn-lt"/>
              <a:cs typeface="Segoe UI"/>
            </a:rPr>
            <a:t> </a:t>
          </a:r>
          <a:r>
            <a:rPr lang="en-GB" sz="1600" b="1">
              <a:latin typeface="+mn-lt"/>
              <a:cs typeface="Segoe UI"/>
            </a:rPr>
            <a:t>Funding for cover</a:t>
          </a:r>
        </a:p>
      </dgm:t>
    </dgm:pt>
    <dgm:pt modelId="{CD4E1E82-2AF5-439D-ADCD-71DD5CB6B2E8}" type="parTrans" cxnId="{723E7BA8-6CE6-4FA5-A63C-F11FA184D598}">
      <dgm:prSet/>
      <dgm:spPr/>
      <dgm:t>
        <a:bodyPr/>
        <a:lstStyle/>
        <a:p>
          <a:endParaRPr lang="en-GB"/>
        </a:p>
      </dgm:t>
    </dgm:pt>
    <dgm:pt modelId="{EB7C165A-B940-4F9A-A551-DFAC9870D0BD}" type="sibTrans" cxnId="{723E7BA8-6CE6-4FA5-A63C-F11FA184D598}">
      <dgm:prSet/>
      <dgm:spPr/>
      <dgm:t>
        <a:bodyPr/>
        <a:lstStyle/>
        <a:p>
          <a:endParaRPr lang="en-GB"/>
        </a:p>
      </dgm:t>
    </dgm:pt>
    <dgm:pt modelId="{FBA50254-AB0C-4B8A-93DC-32EA3A6DEA74}">
      <dgm:prSet custT="1"/>
      <dgm:spPr/>
      <dgm:t>
        <a:bodyPr/>
        <a:lstStyle/>
        <a:p>
          <a:r>
            <a:rPr lang="en-GB" sz="1600" b="1">
              <a:latin typeface="+mn-lt"/>
              <a:cs typeface="Segoe UI"/>
            </a:rPr>
            <a:t>Not a two-hour fix – needs long term CPD</a:t>
          </a:r>
        </a:p>
      </dgm:t>
    </dgm:pt>
    <dgm:pt modelId="{714289BB-21EC-4847-B25D-BD1F0126BFE9}" type="parTrans" cxnId="{9FF9AEF1-D5D8-418A-B0A3-3FAF23951984}">
      <dgm:prSet/>
      <dgm:spPr/>
      <dgm:t>
        <a:bodyPr/>
        <a:lstStyle/>
        <a:p>
          <a:endParaRPr lang="en-GB"/>
        </a:p>
      </dgm:t>
    </dgm:pt>
    <dgm:pt modelId="{58BB95E2-DF21-4E69-BC80-DB0136D63C59}" type="sibTrans" cxnId="{9FF9AEF1-D5D8-418A-B0A3-3FAF23951984}">
      <dgm:prSet/>
      <dgm:spPr/>
      <dgm:t>
        <a:bodyPr/>
        <a:lstStyle/>
        <a:p>
          <a:endParaRPr lang="en-GB"/>
        </a:p>
      </dgm:t>
    </dgm:pt>
    <dgm:pt modelId="{CE7E30E9-E446-417F-8C3D-AE6E97B7EC34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r>
            <a:rPr lang="en-GB" sz="1800" b="1">
              <a:latin typeface="+mn-lt"/>
            </a:rPr>
            <a:t>Policy makers</a:t>
          </a:r>
        </a:p>
      </dgm:t>
    </dgm:pt>
    <dgm:pt modelId="{9C367C11-DA9D-4A22-A158-D0090BC96D82}" type="parTrans" cxnId="{F672561B-5BC2-4AEC-B750-86538638EC0E}">
      <dgm:prSet/>
      <dgm:spPr/>
      <dgm:t>
        <a:bodyPr/>
        <a:lstStyle/>
        <a:p>
          <a:endParaRPr lang="en-GB"/>
        </a:p>
      </dgm:t>
    </dgm:pt>
    <dgm:pt modelId="{7DE58FD4-EBBB-465A-A1B0-291839F3265D}" type="sibTrans" cxnId="{F672561B-5BC2-4AEC-B750-86538638EC0E}">
      <dgm:prSet/>
      <dgm:spPr/>
      <dgm:t>
        <a:bodyPr/>
        <a:lstStyle/>
        <a:p>
          <a:endParaRPr lang="en-GB"/>
        </a:p>
      </dgm:t>
    </dgm:pt>
    <dgm:pt modelId="{8A2E4F32-D956-4A72-9AEB-38EEE0C8276B}">
      <dgm:prSet phldrT="[Text]"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GB" sz="1600" b="1"/>
            <a:t>In advance of curriculum reform, consider skills and experience of current workforce (and any support that may be needed)</a:t>
          </a:r>
          <a:r>
            <a:rPr lang="en-GB" sz="1600" b="1">
              <a:latin typeface="+mn-lt"/>
              <a:cs typeface="Segoe UI"/>
            </a:rPr>
            <a:t> </a:t>
          </a:r>
          <a:endParaRPr lang="en-GB" sz="1600" b="1">
            <a:latin typeface="+mn-lt"/>
          </a:endParaRPr>
        </a:p>
      </dgm:t>
    </dgm:pt>
    <dgm:pt modelId="{55E29429-5A36-4044-A7BA-856827B356DC}" type="parTrans" cxnId="{6FC53908-3BC5-499C-B7CA-A10A237127AA}">
      <dgm:prSet/>
      <dgm:spPr/>
      <dgm:t>
        <a:bodyPr/>
        <a:lstStyle/>
        <a:p>
          <a:endParaRPr lang="en-GB"/>
        </a:p>
      </dgm:t>
    </dgm:pt>
    <dgm:pt modelId="{1789A5AB-17DF-4C2F-A8B6-A977A5C39F6F}" type="sibTrans" cxnId="{6FC53908-3BC5-499C-B7CA-A10A237127AA}">
      <dgm:prSet/>
      <dgm:spPr/>
      <dgm:t>
        <a:bodyPr/>
        <a:lstStyle/>
        <a:p>
          <a:endParaRPr lang="en-GB"/>
        </a:p>
      </dgm:t>
    </dgm:pt>
    <dgm:pt modelId="{39E91440-4793-43F6-AEAA-B27B5F471823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GB" sz="1600" b="1">
              <a:latin typeface="+mn-lt"/>
              <a:cs typeface="Segoe UI"/>
            </a:rPr>
            <a:t>Mandate subject specific maths skills audit for ITE</a:t>
          </a:r>
        </a:p>
      </dgm:t>
    </dgm:pt>
    <dgm:pt modelId="{B7A7621E-1CEC-4B50-8355-5DDFEE9A5EAC}" type="parTrans" cxnId="{C26B68DD-2513-448E-9CCD-5E5C5A9264EB}">
      <dgm:prSet/>
      <dgm:spPr/>
      <dgm:t>
        <a:bodyPr/>
        <a:lstStyle/>
        <a:p>
          <a:endParaRPr lang="en-GB"/>
        </a:p>
      </dgm:t>
    </dgm:pt>
    <dgm:pt modelId="{D6FF94C6-D7EE-4C56-9B29-4628795133C8}" type="sibTrans" cxnId="{C26B68DD-2513-448E-9CCD-5E5C5A9264EB}">
      <dgm:prSet/>
      <dgm:spPr/>
      <dgm:t>
        <a:bodyPr/>
        <a:lstStyle/>
        <a:p>
          <a:endParaRPr lang="en-GB"/>
        </a:p>
      </dgm:t>
    </dgm:pt>
    <dgm:pt modelId="{EB0CE12A-8A1A-4BC1-86D0-D8A765500C71}">
      <dgm:prSet custT="1"/>
      <dgm:spPr>
        <a:solidFill>
          <a:schemeClr val="bg2">
            <a:lumMod val="10000"/>
          </a:schemeClr>
        </a:solidFill>
      </dgm:spPr>
      <dgm:t>
        <a:bodyPr/>
        <a:lstStyle/>
        <a:p>
          <a:pPr rtl="0"/>
          <a:r>
            <a:rPr lang="en-GB" sz="1600" b="1">
              <a:latin typeface="+mn-lt"/>
              <a:cs typeface="Segoe UI"/>
            </a:rPr>
            <a:t>Mandate inclusion of subject specific maths skills and pedagogy </a:t>
          </a:r>
        </a:p>
      </dgm:t>
    </dgm:pt>
    <dgm:pt modelId="{D7C8568D-FB4C-4037-8792-280CBC812608}" type="parTrans" cxnId="{B73E884A-8C04-4BF9-A643-34372D38F3AC}">
      <dgm:prSet/>
      <dgm:spPr/>
      <dgm:t>
        <a:bodyPr/>
        <a:lstStyle/>
        <a:p>
          <a:endParaRPr lang="en-GB"/>
        </a:p>
      </dgm:t>
    </dgm:pt>
    <dgm:pt modelId="{F98CBDE2-37C7-4537-9AB4-3B29E41B9F0D}" type="sibTrans" cxnId="{B73E884A-8C04-4BF9-A643-34372D38F3AC}">
      <dgm:prSet/>
      <dgm:spPr/>
      <dgm:t>
        <a:bodyPr/>
        <a:lstStyle/>
        <a:p>
          <a:endParaRPr lang="en-GB"/>
        </a:p>
      </dgm:t>
    </dgm:pt>
    <dgm:pt modelId="{FBCD9C2B-23F8-499E-8398-1BF4814C4EBF}" type="pres">
      <dgm:prSet presAssocID="{E416DBCA-CD17-4140-9B19-404CE388310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581A6E5E-222C-4C60-8BBB-7B00DD254756}" type="pres">
      <dgm:prSet presAssocID="{7C03CEFA-8E28-4FA1-8C65-73F6A5B0C1C6}" presName="root1" presStyleCnt="0"/>
      <dgm:spPr/>
    </dgm:pt>
    <dgm:pt modelId="{CC6C7BCB-DAB6-419F-B1FD-B18B5B3B3A70}" type="pres">
      <dgm:prSet presAssocID="{7C03CEFA-8E28-4FA1-8C65-73F6A5B0C1C6}" presName="LevelOneTextNode" presStyleLbl="node0" presStyleIdx="0" presStyleCnt="1" custScaleX="194807" custScaleY="189838" custLinFactX="-200000" custLinFactNeighborX="-222792" custLinFactNeighborY="-31513">
        <dgm:presLayoutVars>
          <dgm:chPref val="3"/>
        </dgm:presLayoutVars>
      </dgm:prSet>
      <dgm:spPr/>
    </dgm:pt>
    <dgm:pt modelId="{62ED66E9-D37A-4B9F-BA3C-7259DE144F83}" type="pres">
      <dgm:prSet presAssocID="{7C03CEFA-8E28-4FA1-8C65-73F6A5B0C1C6}" presName="level2hierChild" presStyleCnt="0"/>
      <dgm:spPr/>
    </dgm:pt>
    <dgm:pt modelId="{0BC3A8D3-6385-449C-A071-7723CEEEC171}" type="pres">
      <dgm:prSet presAssocID="{AA1E3A6A-1A46-4730-BA7E-B84D7AF9364A}" presName="conn2-1" presStyleLbl="parChTrans1D2" presStyleIdx="0" presStyleCnt="3"/>
      <dgm:spPr/>
    </dgm:pt>
    <dgm:pt modelId="{232C9C36-368C-4091-92BB-439AC24F76C0}" type="pres">
      <dgm:prSet presAssocID="{AA1E3A6A-1A46-4730-BA7E-B84D7AF9364A}" presName="connTx" presStyleLbl="parChTrans1D2" presStyleIdx="0" presStyleCnt="3"/>
      <dgm:spPr/>
    </dgm:pt>
    <dgm:pt modelId="{16A226E5-FC6E-4991-BC50-076698F667CA}" type="pres">
      <dgm:prSet presAssocID="{0F636862-4595-4CD3-8989-A8EB91180DE4}" presName="root2" presStyleCnt="0"/>
      <dgm:spPr/>
    </dgm:pt>
    <dgm:pt modelId="{287C1470-2308-4FDA-AD19-D69C2B631F7C}" type="pres">
      <dgm:prSet presAssocID="{0F636862-4595-4CD3-8989-A8EB91180DE4}" presName="LevelTwoTextNode" presStyleLbl="node2" presStyleIdx="0" presStyleCnt="3" custScaleX="126780" custScaleY="165028" custLinFactNeighborX="-35099" custLinFactNeighborY="-57595">
        <dgm:presLayoutVars>
          <dgm:chPref val="3"/>
        </dgm:presLayoutVars>
      </dgm:prSet>
      <dgm:spPr/>
    </dgm:pt>
    <dgm:pt modelId="{5049F9AB-CCBF-4330-A72D-2616604EC0DB}" type="pres">
      <dgm:prSet presAssocID="{0F636862-4595-4CD3-8989-A8EB91180DE4}" presName="level3hierChild" presStyleCnt="0"/>
      <dgm:spPr/>
    </dgm:pt>
    <dgm:pt modelId="{9DA11393-9B20-4935-9330-44287DA67C88}" type="pres">
      <dgm:prSet presAssocID="{5C2B438A-80BD-428A-B68C-1218B095A0D6}" presName="conn2-1" presStyleLbl="parChTrans1D3" presStyleIdx="0" presStyleCnt="10"/>
      <dgm:spPr/>
    </dgm:pt>
    <dgm:pt modelId="{BAA70C7D-C3D7-4091-B03C-E3A7DA25C96B}" type="pres">
      <dgm:prSet presAssocID="{5C2B438A-80BD-428A-B68C-1218B095A0D6}" presName="connTx" presStyleLbl="parChTrans1D3" presStyleIdx="0" presStyleCnt="10"/>
      <dgm:spPr/>
    </dgm:pt>
    <dgm:pt modelId="{FF5C34AB-AC35-4AA4-8DFD-0A9E8F56DAFB}" type="pres">
      <dgm:prSet presAssocID="{986397C9-FB4A-4C36-AE72-DD80B61A117E}" presName="root2" presStyleCnt="0"/>
      <dgm:spPr/>
    </dgm:pt>
    <dgm:pt modelId="{02FB9085-669B-499D-8515-CD30353B0E2B}" type="pres">
      <dgm:prSet presAssocID="{986397C9-FB4A-4C36-AE72-DD80B61A117E}" presName="LevelTwoTextNode" presStyleLbl="node3" presStyleIdx="0" presStyleCnt="10" custScaleX="807386">
        <dgm:presLayoutVars>
          <dgm:chPref val="3"/>
        </dgm:presLayoutVars>
      </dgm:prSet>
      <dgm:spPr/>
    </dgm:pt>
    <dgm:pt modelId="{93E8919B-0726-448D-B029-11E83B67AB37}" type="pres">
      <dgm:prSet presAssocID="{986397C9-FB4A-4C36-AE72-DD80B61A117E}" presName="level3hierChild" presStyleCnt="0"/>
      <dgm:spPr/>
    </dgm:pt>
    <dgm:pt modelId="{D0A1A1B5-24A0-4B75-A8F4-AB942F63ACEE}" type="pres">
      <dgm:prSet presAssocID="{6C61B9DD-0247-4D68-8C2F-DC16190501F2}" presName="conn2-1" presStyleLbl="parChTrans1D3" presStyleIdx="1" presStyleCnt="10"/>
      <dgm:spPr/>
    </dgm:pt>
    <dgm:pt modelId="{6EB40F75-5D30-4FB9-851A-6301D1DAC1DD}" type="pres">
      <dgm:prSet presAssocID="{6C61B9DD-0247-4D68-8C2F-DC16190501F2}" presName="connTx" presStyleLbl="parChTrans1D3" presStyleIdx="1" presStyleCnt="10"/>
      <dgm:spPr/>
    </dgm:pt>
    <dgm:pt modelId="{90E83C8D-ED92-4CFD-B498-8598EDE6F42F}" type="pres">
      <dgm:prSet presAssocID="{752D18A7-0CFA-48CC-BE2A-76AEC858A63B}" presName="root2" presStyleCnt="0"/>
      <dgm:spPr/>
    </dgm:pt>
    <dgm:pt modelId="{698E720A-7F67-4527-8E27-952B2D4B83E7}" type="pres">
      <dgm:prSet presAssocID="{752D18A7-0CFA-48CC-BE2A-76AEC858A63B}" presName="LevelTwoTextNode" presStyleLbl="node3" presStyleIdx="1" presStyleCnt="10" custScaleX="807386">
        <dgm:presLayoutVars>
          <dgm:chPref val="3"/>
        </dgm:presLayoutVars>
      </dgm:prSet>
      <dgm:spPr/>
    </dgm:pt>
    <dgm:pt modelId="{3997C9B7-A46F-4A2D-9C52-1990AF41DB23}" type="pres">
      <dgm:prSet presAssocID="{752D18A7-0CFA-48CC-BE2A-76AEC858A63B}" presName="level3hierChild" presStyleCnt="0"/>
      <dgm:spPr/>
    </dgm:pt>
    <dgm:pt modelId="{976031A8-A07A-4144-B08B-A3709D3753C2}" type="pres">
      <dgm:prSet presAssocID="{7DD69BD4-42D0-47E3-919B-CF0493FCB35F}" presName="conn2-1" presStyleLbl="parChTrans1D3" presStyleIdx="2" presStyleCnt="10"/>
      <dgm:spPr/>
    </dgm:pt>
    <dgm:pt modelId="{66139418-FCA1-43F0-B41E-675EEBBF4A33}" type="pres">
      <dgm:prSet presAssocID="{7DD69BD4-42D0-47E3-919B-CF0493FCB35F}" presName="connTx" presStyleLbl="parChTrans1D3" presStyleIdx="2" presStyleCnt="10"/>
      <dgm:spPr/>
    </dgm:pt>
    <dgm:pt modelId="{67BCFDF8-A638-49A9-BE90-8B5625788B5F}" type="pres">
      <dgm:prSet presAssocID="{1933AE20-B4CD-4787-831C-370E19C2CACA}" presName="root2" presStyleCnt="0"/>
      <dgm:spPr/>
    </dgm:pt>
    <dgm:pt modelId="{2E24B2E4-AEB0-43A9-A088-C2D7DB1458B7}" type="pres">
      <dgm:prSet presAssocID="{1933AE20-B4CD-4787-831C-370E19C2CACA}" presName="LevelTwoTextNode" presStyleLbl="node3" presStyleIdx="2" presStyleCnt="10" custScaleX="807386">
        <dgm:presLayoutVars>
          <dgm:chPref val="3"/>
        </dgm:presLayoutVars>
      </dgm:prSet>
      <dgm:spPr/>
    </dgm:pt>
    <dgm:pt modelId="{50CEA350-9E15-4BD6-9CBD-257A7FB9538E}" type="pres">
      <dgm:prSet presAssocID="{1933AE20-B4CD-4787-831C-370E19C2CACA}" presName="level3hierChild" presStyleCnt="0"/>
      <dgm:spPr/>
    </dgm:pt>
    <dgm:pt modelId="{CA363951-4177-49A5-97A4-0B3B05484EC9}" type="pres">
      <dgm:prSet presAssocID="{15A2CB9C-09AC-4744-AFFE-122177D8CA37}" presName="conn2-1" presStyleLbl="parChTrans1D2" presStyleIdx="1" presStyleCnt="3"/>
      <dgm:spPr/>
    </dgm:pt>
    <dgm:pt modelId="{77599891-FD2A-4B90-A5F3-C23CB0DEA0BE}" type="pres">
      <dgm:prSet presAssocID="{15A2CB9C-09AC-4744-AFFE-122177D8CA37}" presName="connTx" presStyleLbl="parChTrans1D2" presStyleIdx="1" presStyleCnt="3"/>
      <dgm:spPr/>
    </dgm:pt>
    <dgm:pt modelId="{F31E6042-95EB-4817-AE36-E4C25BE24477}" type="pres">
      <dgm:prSet presAssocID="{95945572-EB2A-42BB-A639-17555BDDA895}" presName="root2" presStyleCnt="0"/>
      <dgm:spPr/>
    </dgm:pt>
    <dgm:pt modelId="{F2BA1B3C-CB8B-4134-B8A8-0A807E6A7DD4}" type="pres">
      <dgm:prSet presAssocID="{95945572-EB2A-42BB-A639-17555BDDA895}" presName="LevelTwoTextNode" presStyleLbl="node2" presStyleIdx="1" presStyleCnt="3" custScaleX="126780" custScaleY="165028" custLinFactNeighborX="-35099" custLinFactNeighborY="-32966">
        <dgm:presLayoutVars>
          <dgm:chPref val="3"/>
        </dgm:presLayoutVars>
      </dgm:prSet>
      <dgm:spPr/>
    </dgm:pt>
    <dgm:pt modelId="{8A7E8CAF-3564-4F81-B413-9D40ADFB2D84}" type="pres">
      <dgm:prSet presAssocID="{95945572-EB2A-42BB-A639-17555BDDA895}" presName="level3hierChild" presStyleCnt="0"/>
      <dgm:spPr/>
    </dgm:pt>
    <dgm:pt modelId="{4BE1726C-02AC-47B8-A0E1-CA771F6794EA}" type="pres">
      <dgm:prSet presAssocID="{3998793A-D412-4695-AF81-661CB9924DBB}" presName="conn2-1" presStyleLbl="parChTrans1D3" presStyleIdx="3" presStyleCnt="10"/>
      <dgm:spPr/>
    </dgm:pt>
    <dgm:pt modelId="{838DFC79-F73D-495A-8BD0-21499A32196C}" type="pres">
      <dgm:prSet presAssocID="{3998793A-D412-4695-AF81-661CB9924DBB}" presName="connTx" presStyleLbl="parChTrans1D3" presStyleIdx="3" presStyleCnt="10"/>
      <dgm:spPr/>
    </dgm:pt>
    <dgm:pt modelId="{F8E1DE6D-6614-479C-BF26-1CEA2D10C995}" type="pres">
      <dgm:prSet presAssocID="{E314C602-2DB5-48E4-A61F-B1C8C8462605}" presName="root2" presStyleCnt="0"/>
      <dgm:spPr/>
    </dgm:pt>
    <dgm:pt modelId="{68C4302D-13C5-4F0C-A3A3-8C50EFEBB57C}" type="pres">
      <dgm:prSet presAssocID="{E314C602-2DB5-48E4-A61F-B1C8C8462605}" presName="LevelTwoTextNode" presStyleLbl="node3" presStyleIdx="3" presStyleCnt="10" custScaleX="807386">
        <dgm:presLayoutVars>
          <dgm:chPref val="3"/>
        </dgm:presLayoutVars>
      </dgm:prSet>
      <dgm:spPr/>
    </dgm:pt>
    <dgm:pt modelId="{BD8515FE-7640-4099-89EE-35FA60B16B75}" type="pres">
      <dgm:prSet presAssocID="{E314C602-2DB5-48E4-A61F-B1C8C8462605}" presName="level3hierChild" presStyleCnt="0"/>
      <dgm:spPr/>
    </dgm:pt>
    <dgm:pt modelId="{DD92E761-CDC6-41C3-8FCF-F11AA2F2B676}" type="pres">
      <dgm:prSet presAssocID="{768427C1-F671-40F5-A244-1F2BFA7502E4}" presName="conn2-1" presStyleLbl="parChTrans1D3" presStyleIdx="4" presStyleCnt="10"/>
      <dgm:spPr/>
    </dgm:pt>
    <dgm:pt modelId="{75DF9EA5-9470-4247-9B59-624F67AF32B6}" type="pres">
      <dgm:prSet presAssocID="{768427C1-F671-40F5-A244-1F2BFA7502E4}" presName="connTx" presStyleLbl="parChTrans1D3" presStyleIdx="4" presStyleCnt="10"/>
      <dgm:spPr/>
    </dgm:pt>
    <dgm:pt modelId="{0D91530A-C202-43A6-AAF9-A94824F9236C}" type="pres">
      <dgm:prSet presAssocID="{28E165F0-94AE-479D-A29E-DFDCEF6E5449}" presName="root2" presStyleCnt="0"/>
      <dgm:spPr/>
    </dgm:pt>
    <dgm:pt modelId="{88B5D878-59E6-4C26-A61F-B254CBC32476}" type="pres">
      <dgm:prSet presAssocID="{28E165F0-94AE-479D-A29E-DFDCEF6E5449}" presName="LevelTwoTextNode" presStyleLbl="node3" presStyleIdx="4" presStyleCnt="10" custScaleX="807386">
        <dgm:presLayoutVars>
          <dgm:chPref val="3"/>
        </dgm:presLayoutVars>
      </dgm:prSet>
      <dgm:spPr/>
    </dgm:pt>
    <dgm:pt modelId="{29D9F3A9-720E-468B-9680-515EEE4571D9}" type="pres">
      <dgm:prSet presAssocID="{28E165F0-94AE-479D-A29E-DFDCEF6E5449}" presName="level3hierChild" presStyleCnt="0"/>
      <dgm:spPr/>
    </dgm:pt>
    <dgm:pt modelId="{FE8A1573-5F2F-4FE7-84A6-3F3F379D9559}" type="pres">
      <dgm:prSet presAssocID="{CD4E1E82-2AF5-439D-ADCD-71DD5CB6B2E8}" presName="conn2-1" presStyleLbl="parChTrans1D3" presStyleIdx="5" presStyleCnt="10"/>
      <dgm:spPr/>
    </dgm:pt>
    <dgm:pt modelId="{A70E11E2-6D16-4945-9B22-7C8434A462A7}" type="pres">
      <dgm:prSet presAssocID="{CD4E1E82-2AF5-439D-ADCD-71DD5CB6B2E8}" presName="connTx" presStyleLbl="parChTrans1D3" presStyleIdx="5" presStyleCnt="10"/>
      <dgm:spPr/>
    </dgm:pt>
    <dgm:pt modelId="{2F48A71A-EEC1-424B-A52C-11C9641EF531}" type="pres">
      <dgm:prSet presAssocID="{B75D5740-D1D8-4263-9CAD-41CAE4FAB3A6}" presName="root2" presStyleCnt="0"/>
      <dgm:spPr/>
    </dgm:pt>
    <dgm:pt modelId="{563C511A-B726-4AAA-B3F2-F21E2583F95C}" type="pres">
      <dgm:prSet presAssocID="{B75D5740-D1D8-4263-9CAD-41CAE4FAB3A6}" presName="LevelTwoTextNode" presStyleLbl="node3" presStyleIdx="5" presStyleCnt="10" custScaleX="807386">
        <dgm:presLayoutVars>
          <dgm:chPref val="3"/>
        </dgm:presLayoutVars>
      </dgm:prSet>
      <dgm:spPr/>
    </dgm:pt>
    <dgm:pt modelId="{E1B048AC-1313-4BD2-A19A-394DA4BC233A}" type="pres">
      <dgm:prSet presAssocID="{B75D5740-D1D8-4263-9CAD-41CAE4FAB3A6}" presName="level3hierChild" presStyleCnt="0"/>
      <dgm:spPr/>
    </dgm:pt>
    <dgm:pt modelId="{F1596854-2315-49CB-8907-4E65D2370467}" type="pres">
      <dgm:prSet presAssocID="{714289BB-21EC-4847-B25D-BD1F0126BFE9}" presName="conn2-1" presStyleLbl="parChTrans1D3" presStyleIdx="6" presStyleCnt="10"/>
      <dgm:spPr/>
    </dgm:pt>
    <dgm:pt modelId="{E5757767-910C-4627-AF69-06802C7393E5}" type="pres">
      <dgm:prSet presAssocID="{714289BB-21EC-4847-B25D-BD1F0126BFE9}" presName="connTx" presStyleLbl="parChTrans1D3" presStyleIdx="6" presStyleCnt="10"/>
      <dgm:spPr/>
    </dgm:pt>
    <dgm:pt modelId="{19EDCB39-C209-4DFD-BEEF-788E36DBDD86}" type="pres">
      <dgm:prSet presAssocID="{FBA50254-AB0C-4B8A-93DC-32EA3A6DEA74}" presName="root2" presStyleCnt="0"/>
      <dgm:spPr/>
    </dgm:pt>
    <dgm:pt modelId="{89BDF917-BEB0-47F9-AEC6-D4C21303F3C3}" type="pres">
      <dgm:prSet presAssocID="{FBA50254-AB0C-4B8A-93DC-32EA3A6DEA74}" presName="LevelTwoTextNode" presStyleLbl="node3" presStyleIdx="6" presStyleCnt="10" custScaleX="807386">
        <dgm:presLayoutVars>
          <dgm:chPref val="3"/>
        </dgm:presLayoutVars>
      </dgm:prSet>
      <dgm:spPr/>
    </dgm:pt>
    <dgm:pt modelId="{18D96A79-8E31-4E85-A7D4-D7C0393E1FBD}" type="pres">
      <dgm:prSet presAssocID="{FBA50254-AB0C-4B8A-93DC-32EA3A6DEA74}" presName="level3hierChild" presStyleCnt="0"/>
      <dgm:spPr/>
    </dgm:pt>
    <dgm:pt modelId="{0C37C2F8-A3E5-4F29-B357-95305CAA69B4}" type="pres">
      <dgm:prSet presAssocID="{9C367C11-DA9D-4A22-A158-D0090BC96D82}" presName="conn2-1" presStyleLbl="parChTrans1D2" presStyleIdx="2" presStyleCnt="3"/>
      <dgm:spPr/>
    </dgm:pt>
    <dgm:pt modelId="{1CCECC57-5B32-42B8-9C12-30F9A14A5985}" type="pres">
      <dgm:prSet presAssocID="{9C367C11-DA9D-4A22-A158-D0090BC96D82}" presName="connTx" presStyleLbl="parChTrans1D2" presStyleIdx="2" presStyleCnt="3"/>
      <dgm:spPr/>
    </dgm:pt>
    <dgm:pt modelId="{DDF6A082-343D-4FE7-B926-10BA24F3DA57}" type="pres">
      <dgm:prSet presAssocID="{CE7E30E9-E446-417F-8C3D-AE6E97B7EC34}" presName="root2" presStyleCnt="0"/>
      <dgm:spPr/>
    </dgm:pt>
    <dgm:pt modelId="{4D1D32C0-2013-48CC-B969-8839802E585B}" type="pres">
      <dgm:prSet presAssocID="{CE7E30E9-E446-417F-8C3D-AE6E97B7EC34}" presName="LevelTwoTextNode" presStyleLbl="node2" presStyleIdx="2" presStyleCnt="3" custScaleX="126780" custScaleY="165028" custLinFactNeighborX="-35099" custLinFactNeighborY="-51950">
        <dgm:presLayoutVars>
          <dgm:chPref val="3"/>
        </dgm:presLayoutVars>
      </dgm:prSet>
      <dgm:spPr/>
    </dgm:pt>
    <dgm:pt modelId="{5ACD076D-4CD5-4744-9AC1-FF749DC6FFA6}" type="pres">
      <dgm:prSet presAssocID="{CE7E30E9-E446-417F-8C3D-AE6E97B7EC34}" presName="level3hierChild" presStyleCnt="0"/>
      <dgm:spPr/>
    </dgm:pt>
    <dgm:pt modelId="{97C69251-1382-480C-AF8D-DB3A1A3C055E}" type="pres">
      <dgm:prSet presAssocID="{55E29429-5A36-4044-A7BA-856827B356DC}" presName="conn2-1" presStyleLbl="parChTrans1D3" presStyleIdx="7" presStyleCnt="10"/>
      <dgm:spPr/>
    </dgm:pt>
    <dgm:pt modelId="{4A770C02-1A47-412E-B4D3-E8A410561F18}" type="pres">
      <dgm:prSet presAssocID="{55E29429-5A36-4044-A7BA-856827B356DC}" presName="connTx" presStyleLbl="parChTrans1D3" presStyleIdx="7" presStyleCnt="10"/>
      <dgm:spPr/>
    </dgm:pt>
    <dgm:pt modelId="{3AC4AD4E-D493-4DE0-AE20-6991A5178F03}" type="pres">
      <dgm:prSet presAssocID="{8A2E4F32-D956-4A72-9AEB-38EEE0C8276B}" presName="root2" presStyleCnt="0"/>
      <dgm:spPr/>
    </dgm:pt>
    <dgm:pt modelId="{B092E633-1E91-460C-9D08-AA0C9F0133CD}" type="pres">
      <dgm:prSet presAssocID="{8A2E4F32-D956-4A72-9AEB-38EEE0C8276B}" presName="LevelTwoTextNode" presStyleLbl="node3" presStyleIdx="7" presStyleCnt="10" custScaleX="807386">
        <dgm:presLayoutVars>
          <dgm:chPref val="3"/>
        </dgm:presLayoutVars>
      </dgm:prSet>
      <dgm:spPr/>
    </dgm:pt>
    <dgm:pt modelId="{5401ECF3-E4D7-4548-AF8E-EF84F0E6511D}" type="pres">
      <dgm:prSet presAssocID="{8A2E4F32-D956-4A72-9AEB-38EEE0C8276B}" presName="level3hierChild" presStyleCnt="0"/>
      <dgm:spPr/>
    </dgm:pt>
    <dgm:pt modelId="{5A4E0B38-CA1A-4648-A155-A6F2FBFBE03F}" type="pres">
      <dgm:prSet presAssocID="{B7A7621E-1CEC-4B50-8355-5DDFEE9A5EAC}" presName="conn2-1" presStyleLbl="parChTrans1D3" presStyleIdx="8" presStyleCnt="10"/>
      <dgm:spPr/>
    </dgm:pt>
    <dgm:pt modelId="{DD6AECA1-D3F9-4A2D-8E00-0702AC2D49D1}" type="pres">
      <dgm:prSet presAssocID="{B7A7621E-1CEC-4B50-8355-5DDFEE9A5EAC}" presName="connTx" presStyleLbl="parChTrans1D3" presStyleIdx="8" presStyleCnt="10"/>
      <dgm:spPr/>
    </dgm:pt>
    <dgm:pt modelId="{1D2D03CB-30EC-4906-9583-1B88DA1241AF}" type="pres">
      <dgm:prSet presAssocID="{39E91440-4793-43F6-AEAA-B27B5F471823}" presName="root2" presStyleCnt="0"/>
      <dgm:spPr/>
    </dgm:pt>
    <dgm:pt modelId="{2DDA056F-B5A3-4094-AABD-35B45764E1B9}" type="pres">
      <dgm:prSet presAssocID="{39E91440-4793-43F6-AEAA-B27B5F471823}" presName="LevelTwoTextNode" presStyleLbl="node3" presStyleIdx="8" presStyleCnt="10" custScaleX="807386">
        <dgm:presLayoutVars>
          <dgm:chPref val="3"/>
        </dgm:presLayoutVars>
      </dgm:prSet>
      <dgm:spPr/>
    </dgm:pt>
    <dgm:pt modelId="{EB5D08F8-53E1-468B-B1CD-6BD989A6D2B6}" type="pres">
      <dgm:prSet presAssocID="{39E91440-4793-43F6-AEAA-B27B5F471823}" presName="level3hierChild" presStyleCnt="0"/>
      <dgm:spPr/>
    </dgm:pt>
    <dgm:pt modelId="{9B2AC079-A84C-4458-A127-21B1CD329C01}" type="pres">
      <dgm:prSet presAssocID="{D7C8568D-FB4C-4037-8792-280CBC812608}" presName="conn2-1" presStyleLbl="parChTrans1D3" presStyleIdx="9" presStyleCnt="10"/>
      <dgm:spPr/>
    </dgm:pt>
    <dgm:pt modelId="{54C5B807-56B7-4443-8A25-4B2931BD262E}" type="pres">
      <dgm:prSet presAssocID="{D7C8568D-FB4C-4037-8792-280CBC812608}" presName="connTx" presStyleLbl="parChTrans1D3" presStyleIdx="9" presStyleCnt="10"/>
      <dgm:spPr/>
    </dgm:pt>
    <dgm:pt modelId="{3E376465-EA3A-433E-98DB-3FCA026E6BFC}" type="pres">
      <dgm:prSet presAssocID="{EB0CE12A-8A1A-4BC1-86D0-D8A765500C71}" presName="root2" presStyleCnt="0"/>
      <dgm:spPr/>
    </dgm:pt>
    <dgm:pt modelId="{5B235075-6225-4729-AF1D-5AA1AF41E781}" type="pres">
      <dgm:prSet presAssocID="{EB0CE12A-8A1A-4BC1-86D0-D8A765500C71}" presName="LevelTwoTextNode" presStyleLbl="node3" presStyleIdx="9" presStyleCnt="10" custScaleX="807386">
        <dgm:presLayoutVars>
          <dgm:chPref val="3"/>
        </dgm:presLayoutVars>
      </dgm:prSet>
      <dgm:spPr/>
    </dgm:pt>
    <dgm:pt modelId="{96CD09AE-EF36-4096-8C96-5AF689453F24}" type="pres">
      <dgm:prSet presAssocID="{EB0CE12A-8A1A-4BC1-86D0-D8A765500C71}" presName="level3hierChild" presStyleCnt="0"/>
      <dgm:spPr/>
    </dgm:pt>
  </dgm:ptLst>
  <dgm:cxnLst>
    <dgm:cxn modelId="{C22E1700-EAFB-4E6D-981A-D036F500050E}" type="presOf" srcId="{EB0CE12A-8A1A-4BC1-86D0-D8A765500C71}" destId="{5B235075-6225-4729-AF1D-5AA1AF41E781}" srcOrd="0" destOrd="0" presId="urn:microsoft.com/office/officeart/2005/8/layout/hierarchy2"/>
    <dgm:cxn modelId="{D1C51B05-D69E-4CAE-AFAD-531152F0F91F}" type="presOf" srcId="{55E29429-5A36-4044-A7BA-856827B356DC}" destId="{4A770C02-1A47-412E-B4D3-E8A410561F18}" srcOrd="1" destOrd="0" presId="urn:microsoft.com/office/officeart/2005/8/layout/hierarchy2"/>
    <dgm:cxn modelId="{78115F07-D968-4816-ABB9-B038DBC21EBB}" type="presOf" srcId="{E314C602-2DB5-48E4-A61F-B1C8C8462605}" destId="{68C4302D-13C5-4F0C-A3A3-8C50EFEBB57C}" srcOrd="0" destOrd="0" presId="urn:microsoft.com/office/officeart/2005/8/layout/hierarchy2"/>
    <dgm:cxn modelId="{6FC53908-3BC5-499C-B7CA-A10A237127AA}" srcId="{CE7E30E9-E446-417F-8C3D-AE6E97B7EC34}" destId="{8A2E4F32-D956-4A72-9AEB-38EEE0C8276B}" srcOrd="0" destOrd="0" parTransId="{55E29429-5A36-4044-A7BA-856827B356DC}" sibTransId="{1789A5AB-17DF-4C2F-A8B6-A977A5C39F6F}"/>
    <dgm:cxn modelId="{4371C417-0ED5-482D-833C-92E33595EB2E}" type="presOf" srcId="{15A2CB9C-09AC-4744-AFFE-122177D8CA37}" destId="{77599891-FD2A-4B90-A5F3-C23CB0DEA0BE}" srcOrd="1" destOrd="0" presId="urn:microsoft.com/office/officeart/2005/8/layout/hierarchy2"/>
    <dgm:cxn modelId="{1EAEC917-F547-4C1E-8733-F20CBB6AAA95}" srcId="{0F636862-4595-4CD3-8989-A8EB91180DE4}" destId="{986397C9-FB4A-4C36-AE72-DD80B61A117E}" srcOrd="0" destOrd="0" parTransId="{5C2B438A-80BD-428A-B68C-1218B095A0D6}" sibTransId="{DDB29622-D87E-4356-817F-E2C3F6AD961D}"/>
    <dgm:cxn modelId="{168FF817-9D28-48DB-A4E6-9E6FEE11FDE4}" srcId="{95945572-EB2A-42BB-A639-17555BDDA895}" destId="{28E165F0-94AE-479D-A29E-DFDCEF6E5449}" srcOrd="1" destOrd="0" parTransId="{768427C1-F671-40F5-A244-1F2BFA7502E4}" sibTransId="{5C1F4705-CB96-4D92-B3D0-68A23B4726B7}"/>
    <dgm:cxn modelId="{F672561B-5BC2-4AEC-B750-86538638EC0E}" srcId="{7C03CEFA-8E28-4FA1-8C65-73F6A5B0C1C6}" destId="{CE7E30E9-E446-417F-8C3D-AE6E97B7EC34}" srcOrd="2" destOrd="0" parTransId="{9C367C11-DA9D-4A22-A158-D0090BC96D82}" sibTransId="{7DE58FD4-EBBB-465A-A1B0-291839F3265D}"/>
    <dgm:cxn modelId="{CF0AC928-1110-4188-BD1F-556BA455B768}" type="presOf" srcId="{B7A7621E-1CEC-4B50-8355-5DDFEE9A5EAC}" destId="{5A4E0B38-CA1A-4648-A155-A6F2FBFBE03F}" srcOrd="0" destOrd="0" presId="urn:microsoft.com/office/officeart/2005/8/layout/hierarchy2"/>
    <dgm:cxn modelId="{19D82C2F-371B-4DF5-BB85-52B82CD58770}" type="presOf" srcId="{7DD69BD4-42D0-47E3-919B-CF0493FCB35F}" destId="{66139418-FCA1-43F0-B41E-675EEBBF4A33}" srcOrd="1" destOrd="0" presId="urn:microsoft.com/office/officeart/2005/8/layout/hierarchy2"/>
    <dgm:cxn modelId="{B67C1C34-FD9B-45FE-A4FB-7EB11DA72AB4}" type="presOf" srcId="{B7A7621E-1CEC-4B50-8355-5DDFEE9A5EAC}" destId="{DD6AECA1-D3F9-4A2D-8E00-0702AC2D49D1}" srcOrd="1" destOrd="0" presId="urn:microsoft.com/office/officeart/2005/8/layout/hierarchy2"/>
    <dgm:cxn modelId="{C1F3B838-574D-4710-ABED-C8DD74118FC7}" type="presOf" srcId="{7DD69BD4-42D0-47E3-919B-CF0493FCB35F}" destId="{976031A8-A07A-4144-B08B-A3709D3753C2}" srcOrd="0" destOrd="0" presId="urn:microsoft.com/office/officeart/2005/8/layout/hierarchy2"/>
    <dgm:cxn modelId="{203E083A-7EF8-4367-97AB-797E43C67C59}" type="presOf" srcId="{5C2B438A-80BD-428A-B68C-1218B095A0D6}" destId="{BAA70C7D-C3D7-4091-B03C-E3A7DA25C96B}" srcOrd="1" destOrd="0" presId="urn:microsoft.com/office/officeart/2005/8/layout/hierarchy2"/>
    <dgm:cxn modelId="{8A559C3B-300C-4E49-A981-81915F992F32}" type="presOf" srcId="{15A2CB9C-09AC-4744-AFFE-122177D8CA37}" destId="{CA363951-4177-49A5-97A4-0B3B05484EC9}" srcOrd="0" destOrd="0" presId="urn:microsoft.com/office/officeart/2005/8/layout/hierarchy2"/>
    <dgm:cxn modelId="{0760F15C-6EB8-403B-A647-95E251879737}" type="presOf" srcId="{55E29429-5A36-4044-A7BA-856827B356DC}" destId="{97C69251-1382-480C-AF8D-DB3A1A3C055E}" srcOrd="0" destOrd="0" presId="urn:microsoft.com/office/officeart/2005/8/layout/hierarchy2"/>
    <dgm:cxn modelId="{3F28BC41-0C09-4DCE-8996-402AAEECB0F2}" type="presOf" srcId="{3998793A-D412-4695-AF81-661CB9924DBB}" destId="{4BE1726C-02AC-47B8-A0E1-CA771F6794EA}" srcOrd="0" destOrd="0" presId="urn:microsoft.com/office/officeart/2005/8/layout/hierarchy2"/>
    <dgm:cxn modelId="{3A483443-91A0-4166-903C-71B0AEE060A8}" type="presOf" srcId="{714289BB-21EC-4847-B25D-BD1F0126BFE9}" destId="{E5757767-910C-4627-AF69-06802C7393E5}" srcOrd="1" destOrd="0" presId="urn:microsoft.com/office/officeart/2005/8/layout/hierarchy2"/>
    <dgm:cxn modelId="{B73E884A-8C04-4BF9-A643-34372D38F3AC}" srcId="{CE7E30E9-E446-417F-8C3D-AE6E97B7EC34}" destId="{EB0CE12A-8A1A-4BC1-86D0-D8A765500C71}" srcOrd="2" destOrd="0" parTransId="{D7C8568D-FB4C-4037-8792-280CBC812608}" sibTransId="{F98CBDE2-37C7-4537-9AB4-3B29E41B9F0D}"/>
    <dgm:cxn modelId="{3D39246C-40DA-4DFA-9B7D-57BFFAB7D593}" type="presOf" srcId="{95945572-EB2A-42BB-A639-17555BDDA895}" destId="{F2BA1B3C-CB8B-4134-B8A8-0A807E6A7DD4}" srcOrd="0" destOrd="0" presId="urn:microsoft.com/office/officeart/2005/8/layout/hierarchy2"/>
    <dgm:cxn modelId="{82E1F96C-1A98-4ECA-BB19-54D2196555F3}" type="presOf" srcId="{D7C8568D-FB4C-4037-8792-280CBC812608}" destId="{9B2AC079-A84C-4458-A127-21B1CD329C01}" srcOrd="0" destOrd="0" presId="urn:microsoft.com/office/officeart/2005/8/layout/hierarchy2"/>
    <dgm:cxn modelId="{5C1E374F-D3D2-4F7C-BB1E-4938956E67E0}" srcId="{0F636862-4595-4CD3-8989-A8EB91180DE4}" destId="{752D18A7-0CFA-48CC-BE2A-76AEC858A63B}" srcOrd="1" destOrd="0" parTransId="{6C61B9DD-0247-4D68-8C2F-DC16190501F2}" sibTransId="{7F70CBEC-DFF8-416A-8418-446ECEEE3DA2}"/>
    <dgm:cxn modelId="{67527475-7F97-4FAF-931B-E2EBBAB7851B}" type="presOf" srcId="{CE7E30E9-E446-417F-8C3D-AE6E97B7EC34}" destId="{4D1D32C0-2013-48CC-B969-8839802E585B}" srcOrd="0" destOrd="0" presId="urn:microsoft.com/office/officeart/2005/8/layout/hierarchy2"/>
    <dgm:cxn modelId="{3DB26577-CDA0-40A3-96DB-9BAB72C543A4}" type="presOf" srcId="{7C03CEFA-8E28-4FA1-8C65-73F6A5B0C1C6}" destId="{CC6C7BCB-DAB6-419F-B1FD-B18B5B3B3A70}" srcOrd="0" destOrd="0" presId="urn:microsoft.com/office/officeart/2005/8/layout/hierarchy2"/>
    <dgm:cxn modelId="{FF789B58-E826-41BB-B39C-16DD54724D7A}" type="presOf" srcId="{39E91440-4793-43F6-AEAA-B27B5F471823}" destId="{2DDA056F-B5A3-4094-AABD-35B45764E1B9}" srcOrd="0" destOrd="0" presId="urn:microsoft.com/office/officeart/2005/8/layout/hierarchy2"/>
    <dgm:cxn modelId="{E2299D59-CD66-4CBE-B67B-59577B21C095}" type="presOf" srcId="{CD4E1E82-2AF5-439D-ADCD-71DD5CB6B2E8}" destId="{FE8A1573-5F2F-4FE7-84A6-3F3F379D9559}" srcOrd="0" destOrd="0" presId="urn:microsoft.com/office/officeart/2005/8/layout/hierarchy2"/>
    <dgm:cxn modelId="{1B8E7989-242D-44F8-A120-CBEE18981A72}" type="presOf" srcId="{9C367C11-DA9D-4A22-A158-D0090BC96D82}" destId="{1CCECC57-5B32-42B8-9C12-30F9A14A5985}" srcOrd="1" destOrd="0" presId="urn:microsoft.com/office/officeart/2005/8/layout/hierarchy2"/>
    <dgm:cxn modelId="{06635E8B-8308-4526-A4A3-7D6CC54B0399}" type="presOf" srcId="{8A2E4F32-D956-4A72-9AEB-38EEE0C8276B}" destId="{B092E633-1E91-460C-9D08-AA0C9F0133CD}" srcOrd="0" destOrd="0" presId="urn:microsoft.com/office/officeart/2005/8/layout/hierarchy2"/>
    <dgm:cxn modelId="{25691C8E-AFDF-4730-B82A-0A79524BEB3C}" type="presOf" srcId="{FBA50254-AB0C-4B8A-93DC-32EA3A6DEA74}" destId="{89BDF917-BEB0-47F9-AEC6-D4C21303F3C3}" srcOrd="0" destOrd="0" presId="urn:microsoft.com/office/officeart/2005/8/layout/hierarchy2"/>
    <dgm:cxn modelId="{3000768E-148D-4D46-84B1-82DBCC5A1D4E}" type="presOf" srcId="{1933AE20-B4CD-4787-831C-370E19C2CACA}" destId="{2E24B2E4-AEB0-43A9-A088-C2D7DB1458B7}" srcOrd="0" destOrd="0" presId="urn:microsoft.com/office/officeart/2005/8/layout/hierarchy2"/>
    <dgm:cxn modelId="{8E2E238F-CE87-44AB-A2FF-EC5B9D39C913}" type="presOf" srcId="{D7C8568D-FB4C-4037-8792-280CBC812608}" destId="{54C5B807-56B7-4443-8A25-4B2931BD262E}" srcOrd="1" destOrd="0" presId="urn:microsoft.com/office/officeart/2005/8/layout/hierarchy2"/>
    <dgm:cxn modelId="{50594698-0588-4BB2-BFE5-F3FD6DA5660B}" type="presOf" srcId="{5C2B438A-80BD-428A-B68C-1218B095A0D6}" destId="{9DA11393-9B20-4935-9330-44287DA67C88}" srcOrd="0" destOrd="0" presId="urn:microsoft.com/office/officeart/2005/8/layout/hierarchy2"/>
    <dgm:cxn modelId="{30DBAF9B-6900-429D-AD42-907447CADB70}" srcId="{7C03CEFA-8E28-4FA1-8C65-73F6A5B0C1C6}" destId="{0F636862-4595-4CD3-8989-A8EB91180DE4}" srcOrd="0" destOrd="0" parTransId="{AA1E3A6A-1A46-4730-BA7E-B84D7AF9364A}" sibTransId="{8A31019D-A0A7-4B4F-8C31-DA78AEB130F1}"/>
    <dgm:cxn modelId="{9A7B259D-972E-4BF9-AAB8-645D5352B52D}" type="presOf" srcId="{0F636862-4595-4CD3-8989-A8EB91180DE4}" destId="{287C1470-2308-4FDA-AD19-D69C2B631F7C}" srcOrd="0" destOrd="0" presId="urn:microsoft.com/office/officeart/2005/8/layout/hierarchy2"/>
    <dgm:cxn modelId="{B9FE39A4-C9B3-41C6-AA79-4C05B27DE38C}" srcId="{7C03CEFA-8E28-4FA1-8C65-73F6A5B0C1C6}" destId="{95945572-EB2A-42BB-A639-17555BDDA895}" srcOrd="1" destOrd="0" parTransId="{15A2CB9C-09AC-4744-AFFE-122177D8CA37}" sibTransId="{56E43EFB-6914-4312-8758-519BB0151E3D}"/>
    <dgm:cxn modelId="{723E7BA8-6CE6-4FA5-A63C-F11FA184D598}" srcId="{95945572-EB2A-42BB-A639-17555BDDA895}" destId="{B75D5740-D1D8-4263-9CAD-41CAE4FAB3A6}" srcOrd="2" destOrd="0" parTransId="{CD4E1E82-2AF5-439D-ADCD-71DD5CB6B2E8}" sibTransId="{EB7C165A-B940-4F9A-A551-DFAC9870D0BD}"/>
    <dgm:cxn modelId="{6AF1C8A8-2948-4F49-A5DA-9A4A145A1074}" type="presOf" srcId="{28E165F0-94AE-479D-A29E-DFDCEF6E5449}" destId="{88B5D878-59E6-4C26-A61F-B254CBC32476}" srcOrd="0" destOrd="0" presId="urn:microsoft.com/office/officeart/2005/8/layout/hierarchy2"/>
    <dgm:cxn modelId="{FA1948A9-83CB-4158-9CD2-79D55E9A296A}" type="presOf" srcId="{E416DBCA-CD17-4140-9B19-404CE3883108}" destId="{FBCD9C2B-23F8-499E-8398-1BF4814C4EBF}" srcOrd="0" destOrd="0" presId="urn:microsoft.com/office/officeart/2005/8/layout/hierarchy2"/>
    <dgm:cxn modelId="{8ED2E5B3-C8DC-43C1-81A4-62410385CF39}" type="presOf" srcId="{CD4E1E82-2AF5-439D-ADCD-71DD5CB6B2E8}" destId="{A70E11E2-6D16-4945-9B22-7C8434A462A7}" srcOrd="1" destOrd="0" presId="urn:microsoft.com/office/officeart/2005/8/layout/hierarchy2"/>
    <dgm:cxn modelId="{AE0BC7B7-38DE-4B17-8673-1B87AA6D2281}" type="presOf" srcId="{AA1E3A6A-1A46-4730-BA7E-B84D7AF9364A}" destId="{232C9C36-368C-4091-92BB-439AC24F76C0}" srcOrd="1" destOrd="0" presId="urn:microsoft.com/office/officeart/2005/8/layout/hierarchy2"/>
    <dgm:cxn modelId="{07D802B9-30CE-4A0A-945B-78D3F2143C21}" type="presOf" srcId="{AA1E3A6A-1A46-4730-BA7E-B84D7AF9364A}" destId="{0BC3A8D3-6385-449C-A071-7723CEEEC171}" srcOrd="0" destOrd="0" presId="urn:microsoft.com/office/officeart/2005/8/layout/hierarchy2"/>
    <dgm:cxn modelId="{423428C5-C98D-4293-90A2-661E2B55BE6E}" type="presOf" srcId="{714289BB-21EC-4847-B25D-BD1F0126BFE9}" destId="{F1596854-2315-49CB-8907-4E65D2370467}" srcOrd="0" destOrd="0" presId="urn:microsoft.com/office/officeart/2005/8/layout/hierarchy2"/>
    <dgm:cxn modelId="{07F718C8-1F97-43F9-9CD0-927E9719C204}" srcId="{0F636862-4595-4CD3-8989-A8EB91180DE4}" destId="{1933AE20-B4CD-4787-831C-370E19C2CACA}" srcOrd="2" destOrd="0" parTransId="{7DD69BD4-42D0-47E3-919B-CF0493FCB35F}" sibTransId="{C8539B1D-CCCD-4755-9718-01580F5EDD6B}"/>
    <dgm:cxn modelId="{BA42E8C9-309F-468A-B1BE-38377320A82F}" srcId="{95945572-EB2A-42BB-A639-17555BDDA895}" destId="{E314C602-2DB5-48E4-A61F-B1C8C8462605}" srcOrd="0" destOrd="0" parTransId="{3998793A-D412-4695-AF81-661CB9924DBB}" sibTransId="{E608BB63-21C7-4C79-A824-2C94D138F509}"/>
    <dgm:cxn modelId="{E36F51CA-E6AF-4F5F-8437-AFDB703F3811}" type="presOf" srcId="{768427C1-F671-40F5-A244-1F2BFA7502E4}" destId="{DD92E761-CDC6-41C3-8FCF-F11AA2F2B676}" srcOrd="0" destOrd="0" presId="urn:microsoft.com/office/officeart/2005/8/layout/hierarchy2"/>
    <dgm:cxn modelId="{209C81CB-C102-45FD-872C-BD5CFC0D9180}" type="presOf" srcId="{752D18A7-0CFA-48CC-BE2A-76AEC858A63B}" destId="{698E720A-7F67-4527-8E27-952B2D4B83E7}" srcOrd="0" destOrd="0" presId="urn:microsoft.com/office/officeart/2005/8/layout/hierarchy2"/>
    <dgm:cxn modelId="{8DF580CF-2D03-4DD8-91E5-0C5CCB8AAD62}" type="presOf" srcId="{9C367C11-DA9D-4A22-A158-D0090BC96D82}" destId="{0C37C2F8-A3E5-4F29-B357-95305CAA69B4}" srcOrd="0" destOrd="0" presId="urn:microsoft.com/office/officeart/2005/8/layout/hierarchy2"/>
    <dgm:cxn modelId="{09CC3CD0-E3C7-4C33-9A4B-A94544F70973}" srcId="{E416DBCA-CD17-4140-9B19-404CE3883108}" destId="{7C03CEFA-8E28-4FA1-8C65-73F6A5B0C1C6}" srcOrd="0" destOrd="0" parTransId="{E2036816-07E2-4AA8-8093-C911503FAE05}" sibTransId="{6A8A7191-C03D-456A-900C-E1C66B9C7CF7}"/>
    <dgm:cxn modelId="{6CD179D0-FE59-468C-9185-79F98DB9C927}" type="presOf" srcId="{6C61B9DD-0247-4D68-8C2F-DC16190501F2}" destId="{6EB40F75-5D30-4FB9-851A-6301D1DAC1DD}" srcOrd="1" destOrd="0" presId="urn:microsoft.com/office/officeart/2005/8/layout/hierarchy2"/>
    <dgm:cxn modelId="{9E9D8DD8-B779-4D94-B385-C565AD6CAC7F}" type="presOf" srcId="{B75D5740-D1D8-4263-9CAD-41CAE4FAB3A6}" destId="{563C511A-B726-4AAA-B3F2-F21E2583F95C}" srcOrd="0" destOrd="0" presId="urn:microsoft.com/office/officeart/2005/8/layout/hierarchy2"/>
    <dgm:cxn modelId="{C26B68DD-2513-448E-9CCD-5E5C5A9264EB}" srcId="{CE7E30E9-E446-417F-8C3D-AE6E97B7EC34}" destId="{39E91440-4793-43F6-AEAA-B27B5F471823}" srcOrd="1" destOrd="0" parTransId="{B7A7621E-1CEC-4B50-8355-5DDFEE9A5EAC}" sibTransId="{D6FF94C6-D7EE-4C56-9B29-4628795133C8}"/>
    <dgm:cxn modelId="{88DC7AE5-123E-4642-8833-8F06E8E6E1BC}" type="presOf" srcId="{986397C9-FB4A-4C36-AE72-DD80B61A117E}" destId="{02FB9085-669B-499D-8515-CD30353B0E2B}" srcOrd="0" destOrd="0" presId="urn:microsoft.com/office/officeart/2005/8/layout/hierarchy2"/>
    <dgm:cxn modelId="{136288E5-849D-4E75-B79F-043ABED5A897}" type="presOf" srcId="{768427C1-F671-40F5-A244-1F2BFA7502E4}" destId="{75DF9EA5-9470-4247-9B59-624F67AF32B6}" srcOrd="1" destOrd="0" presId="urn:microsoft.com/office/officeart/2005/8/layout/hierarchy2"/>
    <dgm:cxn modelId="{74CE38E7-7D44-4150-8235-94EDE8D06AFB}" type="presOf" srcId="{6C61B9DD-0247-4D68-8C2F-DC16190501F2}" destId="{D0A1A1B5-24A0-4B75-A8F4-AB942F63ACEE}" srcOrd="0" destOrd="0" presId="urn:microsoft.com/office/officeart/2005/8/layout/hierarchy2"/>
    <dgm:cxn modelId="{41433FEE-2B56-4237-AB87-99C4B999F797}" type="presOf" srcId="{3998793A-D412-4695-AF81-661CB9924DBB}" destId="{838DFC79-F73D-495A-8BD0-21499A32196C}" srcOrd="1" destOrd="0" presId="urn:microsoft.com/office/officeart/2005/8/layout/hierarchy2"/>
    <dgm:cxn modelId="{9FF9AEF1-D5D8-418A-B0A3-3FAF23951984}" srcId="{95945572-EB2A-42BB-A639-17555BDDA895}" destId="{FBA50254-AB0C-4B8A-93DC-32EA3A6DEA74}" srcOrd="3" destOrd="0" parTransId="{714289BB-21EC-4847-B25D-BD1F0126BFE9}" sibTransId="{58BB95E2-DF21-4E69-BC80-DB0136D63C59}"/>
    <dgm:cxn modelId="{554C2C25-9CE8-4EFF-8616-4D9B31BEAF1C}" type="presParOf" srcId="{FBCD9C2B-23F8-499E-8398-1BF4814C4EBF}" destId="{581A6E5E-222C-4C60-8BBB-7B00DD254756}" srcOrd="0" destOrd="0" presId="urn:microsoft.com/office/officeart/2005/8/layout/hierarchy2"/>
    <dgm:cxn modelId="{8A275F8E-B2F3-48EB-A897-B0D4C1070570}" type="presParOf" srcId="{581A6E5E-222C-4C60-8BBB-7B00DD254756}" destId="{CC6C7BCB-DAB6-419F-B1FD-B18B5B3B3A70}" srcOrd="0" destOrd="0" presId="urn:microsoft.com/office/officeart/2005/8/layout/hierarchy2"/>
    <dgm:cxn modelId="{DA2F81A7-D710-4D2B-B209-E4FF6DE75EB1}" type="presParOf" srcId="{581A6E5E-222C-4C60-8BBB-7B00DD254756}" destId="{62ED66E9-D37A-4B9F-BA3C-7259DE144F83}" srcOrd="1" destOrd="0" presId="urn:microsoft.com/office/officeart/2005/8/layout/hierarchy2"/>
    <dgm:cxn modelId="{A0F2EAF6-2F2F-4878-85C5-0DFA01D9190C}" type="presParOf" srcId="{62ED66E9-D37A-4B9F-BA3C-7259DE144F83}" destId="{0BC3A8D3-6385-449C-A071-7723CEEEC171}" srcOrd="0" destOrd="0" presId="urn:microsoft.com/office/officeart/2005/8/layout/hierarchy2"/>
    <dgm:cxn modelId="{8215C84B-1703-4EA8-8305-3835480C2630}" type="presParOf" srcId="{0BC3A8D3-6385-449C-A071-7723CEEEC171}" destId="{232C9C36-368C-4091-92BB-439AC24F76C0}" srcOrd="0" destOrd="0" presId="urn:microsoft.com/office/officeart/2005/8/layout/hierarchy2"/>
    <dgm:cxn modelId="{823610D7-AC02-49DE-BA73-DE1F7704914C}" type="presParOf" srcId="{62ED66E9-D37A-4B9F-BA3C-7259DE144F83}" destId="{16A226E5-FC6E-4991-BC50-076698F667CA}" srcOrd="1" destOrd="0" presId="urn:microsoft.com/office/officeart/2005/8/layout/hierarchy2"/>
    <dgm:cxn modelId="{04F080D6-3B9A-4308-8CE3-13E876D98937}" type="presParOf" srcId="{16A226E5-FC6E-4991-BC50-076698F667CA}" destId="{287C1470-2308-4FDA-AD19-D69C2B631F7C}" srcOrd="0" destOrd="0" presId="urn:microsoft.com/office/officeart/2005/8/layout/hierarchy2"/>
    <dgm:cxn modelId="{C413827C-11B9-4DBA-A1D4-EF69C8604A3C}" type="presParOf" srcId="{16A226E5-FC6E-4991-BC50-076698F667CA}" destId="{5049F9AB-CCBF-4330-A72D-2616604EC0DB}" srcOrd="1" destOrd="0" presId="urn:microsoft.com/office/officeart/2005/8/layout/hierarchy2"/>
    <dgm:cxn modelId="{2B7666D4-EB30-4687-86F8-F286A0ABDD41}" type="presParOf" srcId="{5049F9AB-CCBF-4330-A72D-2616604EC0DB}" destId="{9DA11393-9B20-4935-9330-44287DA67C88}" srcOrd="0" destOrd="0" presId="urn:microsoft.com/office/officeart/2005/8/layout/hierarchy2"/>
    <dgm:cxn modelId="{84584FCA-5733-4644-BA5D-1E12BFD471AB}" type="presParOf" srcId="{9DA11393-9B20-4935-9330-44287DA67C88}" destId="{BAA70C7D-C3D7-4091-B03C-E3A7DA25C96B}" srcOrd="0" destOrd="0" presId="urn:microsoft.com/office/officeart/2005/8/layout/hierarchy2"/>
    <dgm:cxn modelId="{F205BADF-CAD6-4B61-A649-7CB04692FA4E}" type="presParOf" srcId="{5049F9AB-CCBF-4330-A72D-2616604EC0DB}" destId="{FF5C34AB-AC35-4AA4-8DFD-0A9E8F56DAFB}" srcOrd="1" destOrd="0" presId="urn:microsoft.com/office/officeart/2005/8/layout/hierarchy2"/>
    <dgm:cxn modelId="{27809D18-A144-42D1-A783-454554265D72}" type="presParOf" srcId="{FF5C34AB-AC35-4AA4-8DFD-0A9E8F56DAFB}" destId="{02FB9085-669B-499D-8515-CD30353B0E2B}" srcOrd="0" destOrd="0" presId="urn:microsoft.com/office/officeart/2005/8/layout/hierarchy2"/>
    <dgm:cxn modelId="{13ADF4CC-6E80-4E63-8D3C-84BC51285075}" type="presParOf" srcId="{FF5C34AB-AC35-4AA4-8DFD-0A9E8F56DAFB}" destId="{93E8919B-0726-448D-B029-11E83B67AB37}" srcOrd="1" destOrd="0" presId="urn:microsoft.com/office/officeart/2005/8/layout/hierarchy2"/>
    <dgm:cxn modelId="{6BBCD628-10F8-4895-A8CC-DDDFD9D11D13}" type="presParOf" srcId="{5049F9AB-CCBF-4330-A72D-2616604EC0DB}" destId="{D0A1A1B5-24A0-4B75-A8F4-AB942F63ACEE}" srcOrd="2" destOrd="0" presId="urn:microsoft.com/office/officeart/2005/8/layout/hierarchy2"/>
    <dgm:cxn modelId="{56B4D575-FC54-4208-9DC3-BC7C0221FDD7}" type="presParOf" srcId="{D0A1A1B5-24A0-4B75-A8F4-AB942F63ACEE}" destId="{6EB40F75-5D30-4FB9-851A-6301D1DAC1DD}" srcOrd="0" destOrd="0" presId="urn:microsoft.com/office/officeart/2005/8/layout/hierarchy2"/>
    <dgm:cxn modelId="{A30A5CBF-B97B-421D-BD1F-00F337708DF7}" type="presParOf" srcId="{5049F9AB-CCBF-4330-A72D-2616604EC0DB}" destId="{90E83C8D-ED92-4CFD-B498-8598EDE6F42F}" srcOrd="3" destOrd="0" presId="urn:microsoft.com/office/officeart/2005/8/layout/hierarchy2"/>
    <dgm:cxn modelId="{6F74179F-7358-474E-B993-5F55C7A3F1D7}" type="presParOf" srcId="{90E83C8D-ED92-4CFD-B498-8598EDE6F42F}" destId="{698E720A-7F67-4527-8E27-952B2D4B83E7}" srcOrd="0" destOrd="0" presId="urn:microsoft.com/office/officeart/2005/8/layout/hierarchy2"/>
    <dgm:cxn modelId="{5A205ACD-09E5-4621-A01C-25E55D521999}" type="presParOf" srcId="{90E83C8D-ED92-4CFD-B498-8598EDE6F42F}" destId="{3997C9B7-A46F-4A2D-9C52-1990AF41DB23}" srcOrd="1" destOrd="0" presId="urn:microsoft.com/office/officeart/2005/8/layout/hierarchy2"/>
    <dgm:cxn modelId="{7A037210-DC45-4EDD-9CA3-48610962301C}" type="presParOf" srcId="{5049F9AB-CCBF-4330-A72D-2616604EC0DB}" destId="{976031A8-A07A-4144-B08B-A3709D3753C2}" srcOrd="4" destOrd="0" presId="urn:microsoft.com/office/officeart/2005/8/layout/hierarchy2"/>
    <dgm:cxn modelId="{5A079D65-D274-4D72-9137-E1DFBBF99298}" type="presParOf" srcId="{976031A8-A07A-4144-B08B-A3709D3753C2}" destId="{66139418-FCA1-43F0-B41E-675EEBBF4A33}" srcOrd="0" destOrd="0" presId="urn:microsoft.com/office/officeart/2005/8/layout/hierarchy2"/>
    <dgm:cxn modelId="{F973B84B-57C6-439E-B52C-0F98DC11F296}" type="presParOf" srcId="{5049F9AB-CCBF-4330-A72D-2616604EC0DB}" destId="{67BCFDF8-A638-49A9-BE90-8B5625788B5F}" srcOrd="5" destOrd="0" presId="urn:microsoft.com/office/officeart/2005/8/layout/hierarchy2"/>
    <dgm:cxn modelId="{FBC9C7E1-6A76-4EEB-AC39-9EC346293E81}" type="presParOf" srcId="{67BCFDF8-A638-49A9-BE90-8B5625788B5F}" destId="{2E24B2E4-AEB0-43A9-A088-C2D7DB1458B7}" srcOrd="0" destOrd="0" presId="urn:microsoft.com/office/officeart/2005/8/layout/hierarchy2"/>
    <dgm:cxn modelId="{50E8DB99-7011-44E4-A97E-377C41236A2F}" type="presParOf" srcId="{67BCFDF8-A638-49A9-BE90-8B5625788B5F}" destId="{50CEA350-9E15-4BD6-9CBD-257A7FB9538E}" srcOrd="1" destOrd="0" presId="urn:microsoft.com/office/officeart/2005/8/layout/hierarchy2"/>
    <dgm:cxn modelId="{E0A7CA1F-6DD2-469D-BDFD-7C55F0198D9B}" type="presParOf" srcId="{62ED66E9-D37A-4B9F-BA3C-7259DE144F83}" destId="{CA363951-4177-49A5-97A4-0B3B05484EC9}" srcOrd="2" destOrd="0" presId="urn:microsoft.com/office/officeart/2005/8/layout/hierarchy2"/>
    <dgm:cxn modelId="{7E001B85-840B-4E54-AF2B-BB57D9A71C48}" type="presParOf" srcId="{CA363951-4177-49A5-97A4-0B3B05484EC9}" destId="{77599891-FD2A-4B90-A5F3-C23CB0DEA0BE}" srcOrd="0" destOrd="0" presId="urn:microsoft.com/office/officeart/2005/8/layout/hierarchy2"/>
    <dgm:cxn modelId="{3BA89ED9-38F7-44A8-9F6E-3CF7C1C3CB50}" type="presParOf" srcId="{62ED66E9-D37A-4B9F-BA3C-7259DE144F83}" destId="{F31E6042-95EB-4817-AE36-E4C25BE24477}" srcOrd="3" destOrd="0" presId="urn:microsoft.com/office/officeart/2005/8/layout/hierarchy2"/>
    <dgm:cxn modelId="{8BE9D0D0-C4E6-4004-853A-C3DD6503F199}" type="presParOf" srcId="{F31E6042-95EB-4817-AE36-E4C25BE24477}" destId="{F2BA1B3C-CB8B-4134-B8A8-0A807E6A7DD4}" srcOrd="0" destOrd="0" presId="urn:microsoft.com/office/officeart/2005/8/layout/hierarchy2"/>
    <dgm:cxn modelId="{9D66CE80-6ED4-4287-8AEE-535C1E539B70}" type="presParOf" srcId="{F31E6042-95EB-4817-AE36-E4C25BE24477}" destId="{8A7E8CAF-3564-4F81-B413-9D40ADFB2D84}" srcOrd="1" destOrd="0" presId="urn:microsoft.com/office/officeart/2005/8/layout/hierarchy2"/>
    <dgm:cxn modelId="{2B9F0D3E-FFBC-4BFB-9DF2-4335BBA268D0}" type="presParOf" srcId="{8A7E8CAF-3564-4F81-B413-9D40ADFB2D84}" destId="{4BE1726C-02AC-47B8-A0E1-CA771F6794EA}" srcOrd="0" destOrd="0" presId="urn:microsoft.com/office/officeart/2005/8/layout/hierarchy2"/>
    <dgm:cxn modelId="{CAA475F0-91D5-4DF4-9F22-F7C90DE90C5A}" type="presParOf" srcId="{4BE1726C-02AC-47B8-A0E1-CA771F6794EA}" destId="{838DFC79-F73D-495A-8BD0-21499A32196C}" srcOrd="0" destOrd="0" presId="urn:microsoft.com/office/officeart/2005/8/layout/hierarchy2"/>
    <dgm:cxn modelId="{E830E31D-5CAE-41FA-88FB-CA1D23ED3946}" type="presParOf" srcId="{8A7E8CAF-3564-4F81-B413-9D40ADFB2D84}" destId="{F8E1DE6D-6614-479C-BF26-1CEA2D10C995}" srcOrd="1" destOrd="0" presId="urn:microsoft.com/office/officeart/2005/8/layout/hierarchy2"/>
    <dgm:cxn modelId="{CA162EF3-7DBD-408C-ACC2-9BCDB0E29BFC}" type="presParOf" srcId="{F8E1DE6D-6614-479C-BF26-1CEA2D10C995}" destId="{68C4302D-13C5-4F0C-A3A3-8C50EFEBB57C}" srcOrd="0" destOrd="0" presId="urn:microsoft.com/office/officeart/2005/8/layout/hierarchy2"/>
    <dgm:cxn modelId="{584ED648-99D5-4F65-A0F8-1F851B02F839}" type="presParOf" srcId="{F8E1DE6D-6614-479C-BF26-1CEA2D10C995}" destId="{BD8515FE-7640-4099-89EE-35FA60B16B75}" srcOrd="1" destOrd="0" presId="urn:microsoft.com/office/officeart/2005/8/layout/hierarchy2"/>
    <dgm:cxn modelId="{0DB442D0-4E3A-48B0-B879-4DF47D289E47}" type="presParOf" srcId="{8A7E8CAF-3564-4F81-B413-9D40ADFB2D84}" destId="{DD92E761-CDC6-41C3-8FCF-F11AA2F2B676}" srcOrd="2" destOrd="0" presId="urn:microsoft.com/office/officeart/2005/8/layout/hierarchy2"/>
    <dgm:cxn modelId="{2223771C-4FFA-42C5-B366-1FB796630964}" type="presParOf" srcId="{DD92E761-CDC6-41C3-8FCF-F11AA2F2B676}" destId="{75DF9EA5-9470-4247-9B59-624F67AF32B6}" srcOrd="0" destOrd="0" presId="urn:microsoft.com/office/officeart/2005/8/layout/hierarchy2"/>
    <dgm:cxn modelId="{9C562413-ED70-4C55-8E00-B64D293618A9}" type="presParOf" srcId="{8A7E8CAF-3564-4F81-B413-9D40ADFB2D84}" destId="{0D91530A-C202-43A6-AAF9-A94824F9236C}" srcOrd="3" destOrd="0" presId="urn:microsoft.com/office/officeart/2005/8/layout/hierarchy2"/>
    <dgm:cxn modelId="{4828AC30-D297-4A13-8233-756DE3D2DCD9}" type="presParOf" srcId="{0D91530A-C202-43A6-AAF9-A94824F9236C}" destId="{88B5D878-59E6-4C26-A61F-B254CBC32476}" srcOrd="0" destOrd="0" presId="urn:microsoft.com/office/officeart/2005/8/layout/hierarchy2"/>
    <dgm:cxn modelId="{1702F4A6-EAC7-4AA9-BF13-3B3A82250EA0}" type="presParOf" srcId="{0D91530A-C202-43A6-AAF9-A94824F9236C}" destId="{29D9F3A9-720E-468B-9680-515EEE4571D9}" srcOrd="1" destOrd="0" presId="urn:microsoft.com/office/officeart/2005/8/layout/hierarchy2"/>
    <dgm:cxn modelId="{9000BF13-90B8-4BE8-AA01-1E97B7FA7280}" type="presParOf" srcId="{8A7E8CAF-3564-4F81-B413-9D40ADFB2D84}" destId="{FE8A1573-5F2F-4FE7-84A6-3F3F379D9559}" srcOrd="4" destOrd="0" presId="urn:microsoft.com/office/officeart/2005/8/layout/hierarchy2"/>
    <dgm:cxn modelId="{BDA138CB-29EA-4CA7-851E-55128528B811}" type="presParOf" srcId="{FE8A1573-5F2F-4FE7-84A6-3F3F379D9559}" destId="{A70E11E2-6D16-4945-9B22-7C8434A462A7}" srcOrd="0" destOrd="0" presId="urn:microsoft.com/office/officeart/2005/8/layout/hierarchy2"/>
    <dgm:cxn modelId="{F45AEBD2-4D3A-4B7B-803E-87CA60046CDE}" type="presParOf" srcId="{8A7E8CAF-3564-4F81-B413-9D40ADFB2D84}" destId="{2F48A71A-EEC1-424B-A52C-11C9641EF531}" srcOrd="5" destOrd="0" presId="urn:microsoft.com/office/officeart/2005/8/layout/hierarchy2"/>
    <dgm:cxn modelId="{0526056E-F491-4891-8992-2C10B5F5CFAC}" type="presParOf" srcId="{2F48A71A-EEC1-424B-A52C-11C9641EF531}" destId="{563C511A-B726-4AAA-B3F2-F21E2583F95C}" srcOrd="0" destOrd="0" presId="urn:microsoft.com/office/officeart/2005/8/layout/hierarchy2"/>
    <dgm:cxn modelId="{1F7C79DB-5FCA-4A94-9E68-9925BD31CBD3}" type="presParOf" srcId="{2F48A71A-EEC1-424B-A52C-11C9641EF531}" destId="{E1B048AC-1313-4BD2-A19A-394DA4BC233A}" srcOrd="1" destOrd="0" presId="urn:microsoft.com/office/officeart/2005/8/layout/hierarchy2"/>
    <dgm:cxn modelId="{91754CDB-19E9-41CF-BCB6-F3D89B7564CD}" type="presParOf" srcId="{8A7E8CAF-3564-4F81-B413-9D40ADFB2D84}" destId="{F1596854-2315-49CB-8907-4E65D2370467}" srcOrd="6" destOrd="0" presId="urn:microsoft.com/office/officeart/2005/8/layout/hierarchy2"/>
    <dgm:cxn modelId="{FF9D4EE7-A876-4151-BE6F-035F839B273C}" type="presParOf" srcId="{F1596854-2315-49CB-8907-4E65D2370467}" destId="{E5757767-910C-4627-AF69-06802C7393E5}" srcOrd="0" destOrd="0" presId="urn:microsoft.com/office/officeart/2005/8/layout/hierarchy2"/>
    <dgm:cxn modelId="{A45616A5-B4B2-4D27-A94F-9A1172C9DFFE}" type="presParOf" srcId="{8A7E8CAF-3564-4F81-B413-9D40ADFB2D84}" destId="{19EDCB39-C209-4DFD-BEEF-788E36DBDD86}" srcOrd="7" destOrd="0" presId="urn:microsoft.com/office/officeart/2005/8/layout/hierarchy2"/>
    <dgm:cxn modelId="{EE800A9C-606D-4677-86FC-811E18701502}" type="presParOf" srcId="{19EDCB39-C209-4DFD-BEEF-788E36DBDD86}" destId="{89BDF917-BEB0-47F9-AEC6-D4C21303F3C3}" srcOrd="0" destOrd="0" presId="urn:microsoft.com/office/officeart/2005/8/layout/hierarchy2"/>
    <dgm:cxn modelId="{20811D58-3130-4B98-BBD0-C4D5496A84A7}" type="presParOf" srcId="{19EDCB39-C209-4DFD-BEEF-788E36DBDD86}" destId="{18D96A79-8E31-4E85-A7D4-D7C0393E1FBD}" srcOrd="1" destOrd="0" presId="urn:microsoft.com/office/officeart/2005/8/layout/hierarchy2"/>
    <dgm:cxn modelId="{A37D00FC-0EDD-43A3-B940-1B6352835C4B}" type="presParOf" srcId="{62ED66E9-D37A-4B9F-BA3C-7259DE144F83}" destId="{0C37C2F8-A3E5-4F29-B357-95305CAA69B4}" srcOrd="4" destOrd="0" presId="urn:microsoft.com/office/officeart/2005/8/layout/hierarchy2"/>
    <dgm:cxn modelId="{A8FD3146-BD32-485C-B747-8B2E6AE4D5F5}" type="presParOf" srcId="{0C37C2F8-A3E5-4F29-B357-95305CAA69B4}" destId="{1CCECC57-5B32-42B8-9C12-30F9A14A5985}" srcOrd="0" destOrd="0" presId="urn:microsoft.com/office/officeart/2005/8/layout/hierarchy2"/>
    <dgm:cxn modelId="{4BD4070A-8CAE-4919-BF37-73683C7520FA}" type="presParOf" srcId="{62ED66E9-D37A-4B9F-BA3C-7259DE144F83}" destId="{DDF6A082-343D-4FE7-B926-10BA24F3DA57}" srcOrd="5" destOrd="0" presId="urn:microsoft.com/office/officeart/2005/8/layout/hierarchy2"/>
    <dgm:cxn modelId="{9D03210C-4635-45F4-B10B-D824558367AD}" type="presParOf" srcId="{DDF6A082-343D-4FE7-B926-10BA24F3DA57}" destId="{4D1D32C0-2013-48CC-B969-8839802E585B}" srcOrd="0" destOrd="0" presId="urn:microsoft.com/office/officeart/2005/8/layout/hierarchy2"/>
    <dgm:cxn modelId="{D57134B4-3081-4EC5-8A2D-7BE1CD35EFED}" type="presParOf" srcId="{DDF6A082-343D-4FE7-B926-10BA24F3DA57}" destId="{5ACD076D-4CD5-4744-9AC1-FF749DC6FFA6}" srcOrd="1" destOrd="0" presId="urn:microsoft.com/office/officeart/2005/8/layout/hierarchy2"/>
    <dgm:cxn modelId="{9B818D6B-2146-405C-9EC9-903223D2E019}" type="presParOf" srcId="{5ACD076D-4CD5-4744-9AC1-FF749DC6FFA6}" destId="{97C69251-1382-480C-AF8D-DB3A1A3C055E}" srcOrd="0" destOrd="0" presId="urn:microsoft.com/office/officeart/2005/8/layout/hierarchy2"/>
    <dgm:cxn modelId="{D7E5E223-D6B1-4248-91B1-C9A8F844CAD8}" type="presParOf" srcId="{97C69251-1382-480C-AF8D-DB3A1A3C055E}" destId="{4A770C02-1A47-412E-B4D3-E8A410561F18}" srcOrd="0" destOrd="0" presId="urn:microsoft.com/office/officeart/2005/8/layout/hierarchy2"/>
    <dgm:cxn modelId="{E0344110-2641-4EB4-A908-A2BB1361486A}" type="presParOf" srcId="{5ACD076D-4CD5-4744-9AC1-FF749DC6FFA6}" destId="{3AC4AD4E-D493-4DE0-AE20-6991A5178F03}" srcOrd="1" destOrd="0" presId="urn:microsoft.com/office/officeart/2005/8/layout/hierarchy2"/>
    <dgm:cxn modelId="{8BBA9BE8-12F3-4D8B-9D3E-BCADCA48B52B}" type="presParOf" srcId="{3AC4AD4E-D493-4DE0-AE20-6991A5178F03}" destId="{B092E633-1E91-460C-9D08-AA0C9F0133CD}" srcOrd="0" destOrd="0" presId="urn:microsoft.com/office/officeart/2005/8/layout/hierarchy2"/>
    <dgm:cxn modelId="{1E765AB8-B88F-4C47-BF32-0FF725DBA17F}" type="presParOf" srcId="{3AC4AD4E-D493-4DE0-AE20-6991A5178F03}" destId="{5401ECF3-E4D7-4548-AF8E-EF84F0E6511D}" srcOrd="1" destOrd="0" presId="urn:microsoft.com/office/officeart/2005/8/layout/hierarchy2"/>
    <dgm:cxn modelId="{7972BEFC-D3EE-4724-8454-9C3C96D5C4A0}" type="presParOf" srcId="{5ACD076D-4CD5-4744-9AC1-FF749DC6FFA6}" destId="{5A4E0B38-CA1A-4648-A155-A6F2FBFBE03F}" srcOrd="2" destOrd="0" presId="urn:microsoft.com/office/officeart/2005/8/layout/hierarchy2"/>
    <dgm:cxn modelId="{2071E68B-446D-406F-81B1-D3E69FFE2D0F}" type="presParOf" srcId="{5A4E0B38-CA1A-4648-A155-A6F2FBFBE03F}" destId="{DD6AECA1-D3F9-4A2D-8E00-0702AC2D49D1}" srcOrd="0" destOrd="0" presId="urn:microsoft.com/office/officeart/2005/8/layout/hierarchy2"/>
    <dgm:cxn modelId="{C0598827-34EE-4AB2-9F49-17619AA24A27}" type="presParOf" srcId="{5ACD076D-4CD5-4744-9AC1-FF749DC6FFA6}" destId="{1D2D03CB-30EC-4906-9583-1B88DA1241AF}" srcOrd="3" destOrd="0" presId="urn:microsoft.com/office/officeart/2005/8/layout/hierarchy2"/>
    <dgm:cxn modelId="{5A9561BB-B6F6-4F70-B8DE-3D4B483444C9}" type="presParOf" srcId="{1D2D03CB-30EC-4906-9583-1B88DA1241AF}" destId="{2DDA056F-B5A3-4094-AABD-35B45764E1B9}" srcOrd="0" destOrd="0" presId="urn:microsoft.com/office/officeart/2005/8/layout/hierarchy2"/>
    <dgm:cxn modelId="{B485101A-077B-44FC-87CF-4D754370210F}" type="presParOf" srcId="{1D2D03CB-30EC-4906-9583-1B88DA1241AF}" destId="{EB5D08F8-53E1-468B-B1CD-6BD989A6D2B6}" srcOrd="1" destOrd="0" presId="urn:microsoft.com/office/officeart/2005/8/layout/hierarchy2"/>
    <dgm:cxn modelId="{57909C59-DDD0-49BB-99A0-35C57CE9C49E}" type="presParOf" srcId="{5ACD076D-4CD5-4744-9AC1-FF749DC6FFA6}" destId="{9B2AC079-A84C-4458-A127-21B1CD329C01}" srcOrd="4" destOrd="0" presId="urn:microsoft.com/office/officeart/2005/8/layout/hierarchy2"/>
    <dgm:cxn modelId="{5204C189-AB2B-44DC-9BF9-4570EB1086E7}" type="presParOf" srcId="{9B2AC079-A84C-4458-A127-21B1CD329C01}" destId="{54C5B807-56B7-4443-8A25-4B2931BD262E}" srcOrd="0" destOrd="0" presId="urn:microsoft.com/office/officeart/2005/8/layout/hierarchy2"/>
    <dgm:cxn modelId="{46DFAF1A-207E-4D37-B84F-4E1800BCE7CE}" type="presParOf" srcId="{5ACD076D-4CD5-4744-9AC1-FF749DC6FFA6}" destId="{3E376465-EA3A-433E-98DB-3FCA026E6BFC}" srcOrd="5" destOrd="0" presId="urn:microsoft.com/office/officeart/2005/8/layout/hierarchy2"/>
    <dgm:cxn modelId="{853E8756-ACE0-4398-8A2A-F8CAA16106A4}" type="presParOf" srcId="{3E376465-EA3A-433E-98DB-3FCA026E6BFC}" destId="{5B235075-6225-4729-AF1D-5AA1AF41E781}" srcOrd="0" destOrd="0" presId="urn:microsoft.com/office/officeart/2005/8/layout/hierarchy2"/>
    <dgm:cxn modelId="{985FBF61-2980-482A-9E7E-CA8EE6269F88}" type="presParOf" srcId="{3E376465-EA3A-433E-98DB-3FCA026E6BFC}" destId="{96CD09AE-EF36-4096-8C96-5AF689453F24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DE8129C-532C-468E-8092-87E00F5A05BC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51373863-72D6-4330-8067-FEF406A2B92C}">
      <dgm:prSet phldrT="[Text]"/>
      <dgm:spPr/>
      <dgm:t>
        <a:bodyPr/>
        <a:lstStyle/>
        <a:p>
          <a:r>
            <a:rPr lang="en-GB"/>
            <a:t>Maths in science: an overlooked problem?</a:t>
          </a:r>
        </a:p>
      </dgm:t>
    </dgm:pt>
    <dgm:pt modelId="{67B9883B-946D-46E9-9D3D-B35F7A5400C2}" type="parTrans" cxnId="{C08F2DB5-6643-4A76-8B37-E3054D5A6252}">
      <dgm:prSet/>
      <dgm:spPr/>
      <dgm:t>
        <a:bodyPr/>
        <a:lstStyle/>
        <a:p>
          <a:endParaRPr lang="en-GB"/>
        </a:p>
      </dgm:t>
    </dgm:pt>
    <dgm:pt modelId="{049027F5-F4E1-4E68-BB90-97211FEF435B}" type="sibTrans" cxnId="{C08F2DB5-6643-4A76-8B37-E3054D5A6252}">
      <dgm:prSet/>
      <dgm:spPr/>
      <dgm:t>
        <a:bodyPr/>
        <a:lstStyle/>
        <a:p>
          <a:endParaRPr lang="en-GB"/>
        </a:p>
      </dgm:t>
    </dgm:pt>
    <dgm:pt modelId="{0B4F3F94-5739-4321-BE9F-05ED2E872BA2}">
      <dgm:prSet phldrT="[Text]"/>
      <dgm:spPr/>
      <dgm:t>
        <a:bodyPr/>
        <a:lstStyle/>
        <a:p>
          <a:r>
            <a:rPr lang="en-GB"/>
            <a:t>Is there a </a:t>
          </a:r>
          <a:r>
            <a:rPr lang="en-GB">
              <a:latin typeface="Avenir Next LT Pro Light"/>
            </a:rPr>
            <a:t>maths</a:t>
          </a:r>
          <a:r>
            <a:rPr lang="en-GB"/>
            <a:t> issue for </a:t>
          </a:r>
          <a:r>
            <a:rPr lang="en-GB">
              <a:latin typeface="Avenir Next LT Pro Light"/>
            </a:rPr>
            <a:t>science teacher trainees</a:t>
          </a:r>
          <a:r>
            <a:rPr lang="en-GB"/>
            <a:t>?</a:t>
          </a:r>
        </a:p>
        <a:p>
          <a:r>
            <a:rPr lang="en-GB"/>
            <a:t>Our findings</a:t>
          </a:r>
        </a:p>
      </dgm:t>
    </dgm:pt>
    <dgm:pt modelId="{016F22A8-4299-46D9-AC46-7E7B31B0C657}" type="parTrans" cxnId="{B63AA4ED-4B24-4B6C-A04B-D8BF3DA9882B}">
      <dgm:prSet/>
      <dgm:spPr/>
      <dgm:t>
        <a:bodyPr/>
        <a:lstStyle/>
        <a:p>
          <a:endParaRPr lang="en-GB"/>
        </a:p>
      </dgm:t>
    </dgm:pt>
    <dgm:pt modelId="{E9BAC370-CD7D-447A-AEC9-298F82CE7D22}" type="sibTrans" cxnId="{B63AA4ED-4B24-4B6C-A04B-D8BF3DA9882B}">
      <dgm:prSet/>
      <dgm:spPr/>
      <dgm:t>
        <a:bodyPr/>
        <a:lstStyle/>
        <a:p>
          <a:endParaRPr lang="en-GB"/>
        </a:p>
      </dgm:t>
    </dgm:pt>
    <dgm:pt modelId="{0208A868-FDE4-4F1F-B239-0A0BD2331E2A}">
      <dgm:prSet phldrT="[Text]"/>
      <dgm:spPr/>
      <dgm:t>
        <a:bodyPr/>
        <a:lstStyle/>
        <a:p>
          <a:r>
            <a:rPr lang="en-GB"/>
            <a:t>Is a change of approach needed?</a:t>
          </a:r>
        </a:p>
      </dgm:t>
    </dgm:pt>
    <dgm:pt modelId="{BC3638FD-9D7E-4D38-90CF-2894313FDCFB}" type="parTrans" cxnId="{CB1BD809-2463-4D24-923F-1BFC023B775A}">
      <dgm:prSet/>
      <dgm:spPr/>
      <dgm:t>
        <a:bodyPr/>
        <a:lstStyle/>
        <a:p>
          <a:endParaRPr lang="en-GB"/>
        </a:p>
      </dgm:t>
    </dgm:pt>
    <dgm:pt modelId="{F1332B65-85AB-4345-8B17-64EE74F4ECD7}" type="sibTrans" cxnId="{CB1BD809-2463-4D24-923F-1BFC023B775A}">
      <dgm:prSet/>
      <dgm:spPr/>
      <dgm:t>
        <a:bodyPr/>
        <a:lstStyle/>
        <a:p>
          <a:endParaRPr lang="en-GB"/>
        </a:p>
      </dgm:t>
    </dgm:pt>
    <dgm:pt modelId="{C929289F-4D38-46B4-8567-FE895EA60752}" type="pres">
      <dgm:prSet presAssocID="{1DE8129C-532C-468E-8092-87E00F5A05BC}" presName="CompostProcess" presStyleCnt="0">
        <dgm:presLayoutVars>
          <dgm:dir/>
          <dgm:resizeHandles val="exact"/>
        </dgm:presLayoutVars>
      </dgm:prSet>
      <dgm:spPr/>
    </dgm:pt>
    <dgm:pt modelId="{06D5E4F0-932D-40B3-8FFC-9ACA2DEF7638}" type="pres">
      <dgm:prSet presAssocID="{1DE8129C-532C-468E-8092-87E00F5A05BC}" presName="arrow" presStyleLbl="bgShp" presStyleIdx="0" presStyleCnt="1"/>
      <dgm:spPr/>
    </dgm:pt>
    <dgm:pt modelId="{B589A312-2520-47C2-9FF8-AE507AD7F20F}" type="pres">
      <dgm:prSet presAssocID="{1DE8129C-532C-468E-8092-87E00F5A05BC}" presName="linearProcess" presStyleCnt="0"/>
      <dgm:spPr/>
    </dgm:pt>
    <dgm:pt modelId="{538A26F4-9E1C-4D24-B125-1DE693404216}" type="pres">
      <dgm:prSet presAssocID="{51373863-72D6-4330-8067-FEF406A2B92C}" presName="textNode" presStyleLbl="node1" presStyleIdx="0" presStyleCnt="3">
        <dgm:presLayoutVars>
          <dgm:bulletEnabled val="1"/>
        </dgm:presLayoutVars>
      </dgm:prSet>
      <dgm:spPr/>
    </dgm:pt>
    <dgm:pt modelId="{82D2A7CC-D56E-4C02-8880-B80B29EE8EC8}" type="pres">
      <dgm:prSet presAssocID="{049027F5-F4E1-4E68-BB90-97211FEF435B}" presName="sibTrans" presStyleCnt="0"/>
      <dgm:spPr/>
    </dgm:pt>
    <dgm:pt modelId="{FA5961E4-28FD-456E-A5C3-45FDBA8B32BF}" type="pres">
      <dgm:prSet presAssocID="{0B4F3F94-5739-4321-BE9F-05ED2E872BA2}" presName="textNode" presStyleLbl="node1" presStyleIdx="1" presStyleCnt="3">
        <dgm:presLayoutVars>
          <dgm:bulletEnabled val="1"/>
        </dgm:presLayoutVars>
      </dgm:prSet>
      <dgm:spPr/>
    </dgm:pt>
    <dgm:pt modelId="{231F326A-B4BB-4B53-8ED1-EE818FAB3952}" type="pres">
      <dgm:prSet presAssocID="{E9BAC370-CD7D-447A-AEC9-298F82CE7D22}" presName="sibTrans" presStyleCnt="0"/>
      <dgm:spPr/>
    </dgm:pt>
    <dgm:pt modelId="{983813C1-C96D-4602-9F87-BF8AAC072F27}" type="pres">
      <dgm:prSet presAssocID="{0208A868-FDE4-4F1F-B239-0A0BD2331E2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CB1BD809-2463-4D24-923F-1BFC023B775A}" srcId="{1DE8129C-532C-468E-8092-87E00F5A05BC}" destId="{0208A868-FDE4-4F1F-B239-0A0BD2331E2A}" srcOrd="2" destOrd="0" parTransId="{BC3638FD-9D7E-4D38-90CF-2894313FDCFB}" sibTransId="{F1332B65-85AB-4345-8B17-64EE74F4ECD7}"/>
    <dgm:cxn modelId="{A09B5A3A-F325-463F-A101-F2B316747236}" type="presOf" srcId="{0B4F3F94-5739-4321-BE9F-05ED2E872BA2}" destId="{FA5961E4-28FD-456E-A5C3-45FDBA8B32BF}" srcOrd="0" destOrd="0" presId="urn:microsoft.com/office/officeart/2005/8/layout/hProcess9"/>
    <dgm:cxn modelId="{2DB09F54-85C4-473C-99F9-FCD4D4210F4D}" type="presOf" srcId="{0208A868-FDE4-4F1F-B239-0A0BD2331E2A}" destId="{983813C1-C96D-4602-9F87-BF8AAC072F27}" srcOrd="0" destOrd="0" presId="urn:microsoft.com/office/officeart/2005/8/layout/hProcess9"/>
    <dgm:cxn modelId="{C08F2DB5-6643-4A76-8B37-E3054D5A6252}" srcId="{1DE8129C-532C-468E-8092-87E00F5A05BC}" destId="{51373863-72D6-4330-8067-FEF406A2B92C}" srcOrd="0" destOrd="0" parTransId="{67B9883B-946D-46E9-9D3D-B35F7A5400C2}" sibTransId="{049027F5-F4E1-4E68-BB90-97211FEF435B}"/>
    <dgm:cxn modelId="{8FDDAFCF-151E-4B46-912E-E21F789E60D4}" type="presOf" srcId="{1DE8129C-532C-468E-8092-87E00F5A05BC}" destId="{C929289F-4D38-46B4-8567-FE895EA60752}" srcOrd="0" destOrd="0" presId="urn:microsoft.com/office/officeart/2005/8/layout/hProcess9"/>
    <dgm:cxn modelId="{EFDC14DE-462C-4C7A-BC76-BF268C3ACD8C}" type="presOf" srcId="{51373863-72D6-4330-8067-FEF406A2B92C}" destId="{538A26F4-9E1C-4D24-B125-1DE693404216}" srcOrd="0" destOrd="0" presId="urn:microsoft.com/office/officeart/2005/8/layout/hProcess9"/>
    <dgm:cxn modelId="{B63AA4ED-4B24-4B6C-A04B-D8BF3DA9882B}" srcId="{1DE8129C-532C-468E-8092-87E00F5A05BC}" destId="{0B4F3F94-5739-4321-BE9F-05ED2E872BA2}" srcOrd="1" destOrd="0" parTransId="{016F22A8-4299-46D9-AC46-7E7B31B0C657}" sibTransId="{E9BAC370-CD7D-447A-AEC9-298F82CE7D22}"/>
    <dgm:cxn modelId="{4A4C30B3-7F4F-43E3-B5E4-A815D483D2DD}" type="presParOf" srcId="{C929289F-4D38-46B4-8567-FE895EA60752}" destId="{06D5E4F0-932D-40B3-8FFC-9ACA2DEF7638}" srcOrd="0" destOrd="0" presId="urn:microsoft.com/office/officeart/2005/8/layout/hProcess9"/>
    <dgm:cxn modelId="{AF2FCDAE-B0B9-4EE0-BD6E-0B82AB16CF1A}" type="presParOf" srcId="{C929289F-4D38-46B4-8567-FE895EA60752}" destId="{B589A312-2520-47C2-9FF8-AE507AD7F20F}" srcOrd="1" destOrd="0" presId="urn:microsoft.com/office/officeart/2005/8/layout/hProcess9"/>
    <dgm:cxn modelId="{3AE7207E-3DBF-43CD-A041-FEF7CC7C72D4}" type="presParOf" srcId="{B589A312-2520-47C2-9FF8-AE507AD7F20F}" destId="{538A26F4-9E1C-4D24-B125-1DE693404216}" srcOrd="0" destOrd="0" presId="urn:microsoft.com/office/officeart/2005/8/layout/hProcess9"/>
    <dgm:cxn modelId="{90AD449F-8DD5-48F0-ABA1-2B60E4627246}" type="presParOf" srcId="{B589A312-2520-47C2-9FF8-AE507AD7F20F}" destId="{82D2A7CC-D56E-4C02-8880-B80B29EE8EC8}" srcOrd="1" destOrd="0" presId="urn:microsoft.com/office/officeart/2005/8/layout/hProcess9"/>
    <dgm:cxn modelId="{99B67A7A-DB22-442E-8B16-6AEA9740003B}" type="presParOf" srcId="{B589A312-2520-47C2-9FF8-AE507AD7F20F}" destId="{FA5961E4-28FD-456E-A5C3-45FDBA8B32BF}" srcOrd="2" destOrd="0" presId="urn:microsoft.com/office/officeart/2005/8/layout/hProcess9"/>
    <dgm:cxn modelId="{C890D64C-2700-4022-9802-BD5589A8BB4F}" type="presParOf" srcId="{B589A312-2520-47C2-9FF8-AE507AD7F20F}" destId="{231F326A-B4BB-4B53-8ED1-EE818FAB3952}" srcOrd="3" destOrd="0" presId="urn:microsoft.com/office/officeart/2005/8/layout/hProcess9"/>
    <dgm:cxn modelId="{1D9172CC-EE6B-4672-93DC-94E5C649AA7C}" type="presParOf" srcId="{B589A312-2520-47C2-9FF8-AE507AD7F20F}" destId="{983813C1-C96D-4602-9F87-BF8AAC072F2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3109CDA-1F68-4C87-87BC-79BEF7214354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A4B28F8-87A6-475C-9030-6426C2D7E28E}">
      <dgm:prSet/>
      <dgm:spPr/>
      <dgm:t>
        <a:bodyPr/>
        <a:lstStyle/>
        <a:p>
          <a:pPr rtl="0"/>
          <a:r>
            <a:rPr lang="en-GB"/>
            <a:t>The GCSE Science specification (for England) first examined in 2018 increased the Maths content to </a:t>
          </a:r>
        </a:p>
        <a:p>
          <a:pPr rtl="0"/>
          <a:r>
            <a:rPr lang="en-GB"/>
            <a:t>-10% for Biology, </a:t>
          </a:r>
        </a:p>
        <a:p>
          <a:pPr rtl="0"/>
          <a:r>
            <a:rPr lang="en-GB"/>
            <a:t>-20% for Chemistry, </a:t>
          </a:r>
        </a:p>
        <a:p>
          <a:pPr rtl="0"/>
          <a:r>
            <a:rPr lang="en-GB"/>
            <a:t>- 30% for Physics.  </a:t>
          </a:r>
        </a:p>
      </dgm:t>
    </dgm:pt>
    <dgm:pt modelId="{1031FAE8-30EE-474C-A10B-6DEFCF2B0B99}" type="parTrans" cxnId="{A3178361-1CFB-47BF-81AA-012FCF31CD1D}">
      <dgm:prSet/>
      <dgm:spPr/>
      <dgm:t>
        <a:bodyPr/>
        <a:lstStyle/>
        <a:p>
          <a:endParaRPr lang="en-GB"/>
        </a:p>
      </dgm:t>
    </dgm:pt>
    <dgm:pt modelId="{0834AD6B-7B38-42A0-B2B0-5CB71273D2A8}" type="sibTrans" cxnId="{A3178361-1CFB-47BF-81AA-012FCF31CD1D}">
      <dgm:prSet/>
      <dgm:spPr/>
      <dgm:t>
        <a:bodyPr/>
        <a:lstStyle/>
        <a:p>
          <a:endParaRPr lang="en-GB"/>
        </a:p>
      </dgm:t>
    </dgm:pt>
    <dgm:pt modelId="{0BA76293-2FF4-43EC-8A87-91F3F1AF6E60}">
      <dgm:prSet/>
      <dgm:spPr/>
      <dgm:t>
        <a:bodyPr/>
        <a:lstStyle/>
        <a:p>
          <a:pPr rtl="0"/>
          <a:r>
            <a:rPr lang="en-GB"/>
            <a:t>Pupils' difficulty is evidenced by the scrutiny of GCSE examiner reports. </a:t>
          </a:r>
        </a:p>
      </dgm:t>
    </dgm:pt>
    <dgm:pt modelId="{B1BCC815-095C-4804-B0BF-5667AAB05AAE}" type="parTrans" cxnId="{2C20238E-A17D-4AC0-A02E-637F0DD512DB}">
      <dgm:prSet/>
      <dgm:spPr/>
      <dgm:t>
        <a:bodyPr/>
        <a:lstStyle/>
        <a:p>
          <a:endParaRPr lang="en-GB"/>
        </a:p>
      </dgm:t>
    </dgm:pt>
    <dgm:pt modelId="{38931D7C-A942-41AC-B66F-F4DDCF8D9924}" type="sibTrans" cxnId="{2C20238E-A17D-4AC0-A02E-637F0DD512DB}">
      <dgm:prSet/>
      <dgm:spPr/>
      <dgm:t>
        <a:bodyPr/>
        <a:lstStyle/>
        <a:p>
          <a:endParaRPr lang="en-GB"/>
        </a:p>
      </dgm:t>
    </dgm:pt>
    <dgm:pt modelId="{B7BC9E0A-0242-43EE-BBAB-2B94BE293AFF}">
      <dgm:prSet/>
      <dgm:spPr/>
      <dgm:t>
        <a:bodyPr/>
        <a:lstStyle/>
        <a:p>
          <a:pPr rtl="0"/>
          <a:r>
            <a:rPr lang="en-GB"/>
            <a:t>Science teachers are required to teach maths content which may include material that they have never studied themselves. </a:t>
          </a:r>
        </a:p>
      </dgm:t>
    </dgm:pt>
    <dgm:pt modelId="{0A1027D3-A4E2-4469-98C0-6324C1AA6244}" type="parTrans" cxnId="{376E8F65-EA0E-4CF7-A82A-68CFC72585BC}">
      <dgm:prSet/>
      <dgm:spPr/>
      <dgm:t>
        <a:bodyPr/>
        <a:lstStyle/>
        <a:p>
          <a:endParaRPr lang="en-GB"/>
        </a:p>
      </dgm:t>
    </dgm:pt>
    <dgm:pt modelId="{BB6E7444-8FED-4910-BA18-F1204AEBEB57}" type="sibTrans" cxnId="{376E8F65-EA0E-4CF7-A82A-68CFC72585BC}">
      <dgm:prSet/>
      <dgm:spPr/>
      <dgm:t>
        <a:bodyPr/>
        <a:lstStyle/>
        <a:p>
          <a:endParaRPr lang="en-GB"/>
        </a:p>
      </dgm:t>
    </dgm:pt>
    <dgm:pt modelId="{D9C97AE7-2C48-457D-BCBD-DA98B965DCAC}">
      <dgm:prSet/>
      <dgm:spPr/>
      <dgm:t>
        <a:bodyPr/>
        <a:lstStyle/>
        <a:p>
          <a:pPr rtl="0"/>
          <a:r>
            <a:rPr lang="en-GB"/>
            <a:t>There was strong demand amongst non-Physics specialists for CPD on Maths pedagogy delivered by the IOP from March 2020 – June 2022. </a:t>
          </a:r>
        </a:p>
      </dgm:t>
    </dgm:pt>
    <dgm:pt modelId="{7AB24C65-4E3D-4FB6-AB36-779ADE1B8BC9}" type="parTrans" cxnId="{5B9EF775-CB20-40C7-B83F-4B940329BF81}">
      <dgm:prSet/>
      <dgm:spPr/>
      <dgm:t>
        <a:bodyPr/>
        <a:lstStyle/>
        <a:p>
          <a:endParaRPr lang="en-GB"/>
        </a:p>
      </dgm:t>
    </dgm:pt>
    <dgm:pt modelId="{CC7C43C0-7630-4107-9BA8-C4B7807DC5BF}" type="sibTrans" cxnId="{5B9EF775-CB20-40C7-B83F-4B940329BF81}">
      <dgm:prSet/>
      <dgm:spPr/>
      <dgm:t>
        <a:bodyPr/>
        <a:lstStyle/>
        <a:p>
          <a:endParaRPr lang="en-GB"/>
        </a:p>
      </dgm:t>
    </dgm:pt>
    <dgm:pt modelId="{9671CC94-48EB-4851-B5F3-3FB1EAEB4F7A}" type="pres">
      <dgm:prSet presAssocID="{B3109CDA-1F68-4C87-87BC-79BEF7214354}" presName="diagram" presStyleCnt="0">
        <dgm:presLayoutVars>
          <dgm:dir/>
          <dgm:resizeHandles val="exact"/>
        </dgm:presLayoutVars>
      </dgm:prSet>
      <dgm:spPr/>
    </dgm:pt>
    <dgm:pt modelId="{29F83349-DE53-41E1-BE68-B239C7CFB33A}" type="pres">
      <dgm:prSet presAssocID="{AA4B28F8-87A6-475C-9030-6426C2D7E28E}" presName="node" presStyleLbl="node1" presStyleIdx="0" presStyleCnt="4">
        <dgm:presLayoutVars>
          <dgm:bulletEnabled val="1"/>
        </dgm:presLayoutVars>
      </dgm:prSet>
      <dgm:spPr/>
    </dgm:pt>
    <dgm:pt modelId="{F0BAFFE1-E7AE-43F1-8EB5-85446F5C8D44}" type="pres">
      <dgm:prSet presAssocID="{0834AD6B-7B38-42A0-B2B0-5CB71273D2A8}" presName="sibTrans" presStyleCnt="0"/>
      <dgm:spPr/>
    </dgm:pt>
    <dgm:pt modelId="{56736843-4054-415B-AF26-6148B7F89880}" type="pres">
      <dgm:prSet presAssocID="{0BA76293-2FF4-43EC-8A87-91F3F1AF6E60}" presName="node" presStyleLbl="node1" presStyleIdx="1" presStyleCnt="4">
        <dgm:presLayoutVars>
          <dgm:bulletEnabled val="1"/>
        </dgm:presLayoutVars>
      </dgm:prSet>
      <dgm:spPr/>
    </dgm:pt>
    <dgm:pt modelId="{5D597A6F-E86E-4557-8D29-ACAE05E46584}" type="pres">
      <dgm:prSet presAssocID="{38931D7C-A942-41AC-B66F-F4DDCF8D9924}" presName="sibTrans" presStyleCnt="0"/>
      <dgm:spPr/>
    </dgm:pt>
    <dgm:pt modelId="{36086948-7AC2-4B28-9850-3DC183FA9724}" type="pres">
      <dgm:prSet presAssocID="{B7BC9E0A-0242-43EE-BBAB-2B94BE293AFF}" presName="node" presStyleLbl="node1" presStyleIdx="2" presStyleCnt="4">
        <dgm:presLayoutVars>
          <dgm:bulletEnabled val="1"/>
        </dgm:presLayoutVars>
      </dgm:prSet>
      <dgm:spPr/>
    </dgm:pt>
    <dgm:pt modelId="{4BA94DEE-02D8-4863-B197-2BB078D53087}" type="pres">
      <dgm:prSet presAssocID="{BB6E7444-8FED-4910-BA18-F1204AEBEB57}" presName="sibTrans" presStyleCnt="0"/>
      <dgm:spPr/>
    </dgm:pt>
    <dgm:pt modelId="{3507DD58-CB71-42FC-BF85-B940A7124363}" type="pres">
      <dgm:prSet presAssocID="{D9C97AE7-2C48-457D-BCBD-DA98B965DCAC}" presName="node" presStyleLbl="node1" presStyleIdx="3" presStyleCnt="4">
        <dgm:presLayoutVars>
          <dgm:bulletEnabled val="1"/>
        </dgm:presLayoutVars>
      </dgm:prSet>
      <dgm:spPr/>
    </dgm:pt>
  </dgm:ptLst>
  <dgm:cxnLst>
    <dgm:cxn modelId="{424A9F33-2A5C-4A0B-A0FE-3A63D7E6904E}" type="presOf" srcId="{0BA76293-2FF4-43EC-8A87-91F3F1AF6E60}" destId="{56736843-4054-415B-AF26-6148B7F89880}" srcOrd="0" destOrd="0" presId="urn:microsoft.com/office/officeart/2005/8/layout/default"/>
    <dgm:cxn modelId="{A3178361-1CFB-47BF-81AA-012FCF31CD1D}" srcId="{B3109CDA-1F68-4C87-87BC-79BEF7214354}" destId="{AA4B28F8-87A6-475C-9030-6426C2D7E28E}" srcOrd="0" destOrd="0" parTransId="{1031FAE8-30EE-474C-A10B-6DEFCF2B0B99}" sibTransId="{0834AD6B-7B38-42A0-B2B0-5CB71273D2A8}"/>
    <dgm:cxn modelId="{376E8F65-EA0E-4CF7-A82A-68CFC72585BC}" srcId="{B3109CDA-1F68-4C87-87BC-79BEF7214354}" destId="{B7BC9E0A-0242-43EE-BBAB-2B94BE293AFF}" srcOrd="2" destOrd="0" parTransId="{0A1027D3-A4E2-4469-98C0-6324C1AA6244}" sibTransId="{BB6E7444-8FED-4910-BA18-F1204AEBEB57}"/>
    <dgm:cxn modelId="{1895E067-E1C5-4FBF-8CAB-F9961D12764E}" type="presOf" srcId="{D9C97AE7-2C48-457D-BCBD-DA98B965DCAC}" destId="{3507DD58-CB71-42FC-BF85-B940A7124363}" srcOrd="0" destOrd="0" presId="urn:microsoft.com/office/officeart/2005/8/layout/default"/>
    <dgm:cxn modelId="{863D3A6B-E90D-4B89-A8A5-E877C6A1CB57}" type="presOf" srcId="{AA4B28F8-87A6-475C-9030-6426C2D7E28E}" destId="{29F83349-DE53-41E1-BE68-B239C7CFB33A}" srcOrd="0" destOrd="0" presId="urn:microsoft.com/office/officeart/2005/8/layout/default"/>
    <dgm:cxn modelId="{86CBA771-9F02-4599-9CC9-638C6A9C7DA9}" type="presOf" srcId="{B3109CDA-1F68-4C87-87BC-79BEF7214354}" destId="{9671CC94-48EB-4851-B5F3-3FB1EAEB4F7A}" srcOrd="0" destOrd="0" presId="urn:microsoft.com/office/officeart/2005/8/layout/default"/>
    <dgm:cxn modelId="{5B9EF775-CB20-40C7-B83F-4B940329BF81}" srcId="{B3109CDA-1F68-4C87-87BC-79BEF7214354}" destId="{D9C97AE7-2C48-457D-BCBD-DA98B965DCAC}" srcOrd="3" destOrd="0" parTransId="{7AB24C65-4E3D-4FB6-AB36-779ADE1B8BC9}" sibTransId="{CC7C43C0-7630-4107-9BA8-C4B7807DC5BF}"/>
    <dgm:cxn modelId="{2C20238E-A17D-4AC0-A02E-637F0DD512DB}" srcId="{B3109CDA-1F68-4C87-87BC-79BEF7214354}" destId="{0BA76293-2FF4-43EC-8A87-91F3F1AF6E60}" srcOrd="1" destOrd="0" parTransId="{B1BCC815-095C-4804-B0BF-5667AAB05AAE}" sibTransId="{38931D7C-A942-41AC-B66F-F4DDCF8D9924}"/>
    <dgm:cxn modelId="{503D0CD8-3929-4C6C-BD4C-397A6E559134}" type="presOf" srcId="{B7BC9E0A-0242-43EE-BBAB-2B94BE293AFF}" destId="{36086948-7AC2-4B28-9850-3DC183FA9724}" srcOrd="0" destOrd="0" presId="urn:microsoft.com/office/officeart/2005/8/layout/default"/>
    <dgm:cxn modelId="{616C7597-5979-4DAF-97CE-9ED659E43713}" type="presParOf" srcId="{9671CC94-48EB-4851-B5F3-3FB1EAEB4F7A}" destId="{29F83349-DE53-41E1-BE68-B239C7CFB33A}" srcOrd="0" destOrd="0" presId="urn:microsoft.com/office/officeart/2005/8/layout/default"/>
    <dgm:cxn modelId="{D47A62B9-9A50-450A-835A-20DA5B7951E9}" type="presParOf" srcId="{9671CC94-48EB-4851-B5F3-3FB1EAEB4F7A}" destId="{F0BAFFE1-E7AE-43F1-8EB5-85446F5C8D44}" srcOrd="1" destOrd="0" presId="urn:microsoft.com/office/officeart/2005/8/layout/default"/>
    <dgm:cxn modelId="{E9359052-1F8D-4B67-A140-E9F3AF225DDC}" type="presParOf" srcId="{9671CC94-48EB-4851-B5F3-3FB1EAEB4F7A}" destId="{56736843-4054-415B-AF26-6148B7F89880}" srcOrd="2" destOrd="0" presId="urn:microsoft.com/office/officeart/2005/8/layout/default"/>
    <dgm:cxn modelId="{3EACB029-3999-4883-A949-67980F825E94}" type="presParOf" srcId="{9671CC94-48EB-4851-B5F3-3FB1EAEB4F7A}" destId="{5D597A6F-E86E-4557-8D29-ACAE05E46584}" srcOrd="3" destOrd="0" presId="urn:microsoft.com/office/officeart/2005/8/layout/default"/>
    <dgm:cxn modelId="{00650181-CBDB-43FC-8686-B7DF32B94E9B}" type="presParOf" srcId="{9671CC94-48EB-4851-B5F3-3FB1EAEB4F7A}" destId="{36086948-7AC2-4B28-9850-3DC183FA9724}" srcOrd="4" destOrd="0" presId="urn:microsoft.com/office/officeart/2005/8/layout/default"/>
    <dgm:cxn modelId="{B7F25E7C-09DB-48D1-88A6-C082E19FDD2C}" type="presParOf" srcId="{9671CC94-48EB-4851-B5F3-3FB1EAEB4F7A}" destId="{4BA94DEE-02D8-4863-B197-2BB078D53087}" srcOrd="5" destOrd="0" presId="urn:microsoft.com/office/officeart/2005/8/layout/default"/>
    <dgm:cxn modelId="{7BFA75DF-0421-4470-8AFF-2B0A17819469}" type="presParOf" srcId="{9671CC94-48EB-4851-B5F3-3FB1EAEB4F7A}" destId="{3507DD58-CB71-42FC-BF85-B940A712436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2FAF20F-96C2-4DB8-84DA-871D4E97DC05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14F39C2-E369-40B3-A21F-C0CD18B447D6}">
      <dgm:prSet phldrT="[Text]"/>
      <dgm:spPr/>
      <dgm:t>
        <a:bodyPr/>
        <a:lstStyle/>
        <a:p>
          <a:r>
            <a:rPr lang="en-GB"/>
            <a:t>Initial Teacher Educators</a:t>
          </a:r>
        </a:p>
      </dgm:t>
    </dgm:pt>
    <dgm:pt modelId="{579CE8DD-B9A8-4D06-8E9A-DA4469D0D463}" type="parTrans" cxnId="{4813B34C-951C-44CE-8497-DD6282A06017}">
      <dgm:prSet/>
      <dgm:spPr/>
      <dgm:t>
        <a:bodyPr/>
        <a:lstStyle/>
        <a:p>
          <a:endParaRPr lang="en-GB"/>
        </a:p>
      </dgm:t>
    </dgm:pt>
    <dgm:pt modelId="{00A6BD26-B74D-4E41-86CD-017FC5873C1A}" type="sibTrans" cxnId="{4813B34C-951C-44CE-8497-DD6282A06017}">
      <dgm:prSet/>
      <dgm:spPr/>
      <dgm:t>
        <a:bodyPr/>
        <a:lstStyle/>
        <a:p>
          <a:endParaRPr lang="en-GB"/>
        </a:p>
      </dgm:t>
    </dgm:pt>
    <dgm:pt modelId="{21044F58-1E46-4CEB-9BB8-D08DE8993B86}">
      <dgm:prSet phldrT="[Text]"/>
      <dgm:spPr/>
      <dgm:t>
        <a:bodyPr/>
        <a:lstStyle/>
        <a:p>
          <a:pPr algn="l"/>
          <a:r>
            <a:rPr lang="en-GB"/>
            <a:t>Questionnaire</a:t>
          </a:r>
        </a:p>
      </dgm:t>
    </dgm:pt>
    <dgm:pt modelId="{E8267181-7475-45F7-A9B2-06B9980A62CD}" type="parTrans" cxnId="{8BFC4098-0AF7-496A-AFB8-E62938EC147E}">
      <dgm:prSet/>
      <dgm:spPr/>
      <dgm:t>
        <a:bodyPr/>
        <a:lstStyle/>
        <a:p>
          <a:endParaRPr lang="en-GB"/>
        </a:p>
      </dgm:t>
    </dgm:pt>
    <dgm:pt modelId="{BB6CFA52-F703-4D28-9EE4-D51C12C7E97C}" type="sibTrans" cxnId="{8BFC4098-0AF7-496A-AFB8-E62938EC147E}">
      <dgm:prSet/>
      <dgm:spPr/>
      <dgm:t>
        <a:bodyPr/>
        <a:lstStyle/>
        <a:p>
          <a:endParaRPr lang="en-GB"/>
        </a:p>
      </dgm:t>
    </dgm:pt>
    <dgm:pt modelId="{77E624D4-5B69-44BD-8F6C-530DAAADBB63}">
      <dgm:prSet phldrT="[Text]"/>
      <dgm:spPr/>
      <dgm:t>
        <a:bodyPr/>
        <a:lstStyle/>
        <a:p>
          <a:pPr algn="l"/>
          <a:r>
            <a:rPr lang="en-GB"/>
            <a:t>Demographics</a:t>
          </a:r>
        </a:p>
      </dgm:t>
    </dgm:pt>
    <dgm:pt modelId="{C4C2AF35-212F-4433-A70B-6430FD2A75D9}" type="parTrans" cxnId="{21114059-52E0-43D2-AB23-68E7EB392229}">
      <dgm:prSet/>
      <dgm:spPr/>
      <dgm:t>
        <a:bodyPr/>
        <a:lstStyle/>
        <a:p>
          <a:endParaRPr lang="en-GB"/>
        </a:p>
      </dgm:t>
    </dgm:pt>
    <dgm:pt modelId="{2C202B53-8881-4097-81B3-901AF1CFA005}" type="sibTrans" cxnId="{21114059-52E0-43D2-AB23-68E7EB392229}">
      <dgm:prSet/>
      <dgm:spPr/>
      <dgm:t>
        <a:bodyPr/>
        <a:lstStyle/>
        <a:p>
          <a:endParaRPr lang="en-GB"/>
        </a:p>
      </dgm:t>
    </dgm:pt>
    <dgm:pt modelId="{DF303CF6-7A88-4272-BB40-7067C7212AA0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/>
            <a:t>Initial Teacher Trainees</a:t>
          </a:r>
        </a:p>
      </dgm:t>
    </dgm:pt>
    <dgm:pt modelId="{1EB779F8-6D40-4570-AC52-44B5F63CF38C}" type="parTrans" cxnId="{73827E2B-1301-47EC-B9B0-02D0E0A9C4E8}">
      <dgm:prSet/>
      <dgm:spPr/>
      <dgm:t>
        <a:bodyPr/>
        <a:lstStyle/>
        <a:p>
          <a:endParaRPr lang="en-GB"/>
        </a:p>
      </dgm:t>
    </dgm:pt>
    <dgm:pt modelId="{3F9F89C4-25FF-4A8A-A796-E2C7BAB13C34}" type="sibTrans" cxnId="{73827E2B-1301-47EC-B9B0-02D0E0A9C4E8}">
      <dgm:prSet/>
      <dgm:spPr/>
      <dgm:t>
        <a:bodyPr/>
        <a:lstStyle/>
        <a:p>
          <a:endParaRPr lang="en-GB"/>
        </a:p>
      </dgm:t>
    </dgm:pt>
    <dgm:pt modelId="{9F8568DE-5034-4A2F-8629-E981FD585A71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/>
            <a:t>Maths survey skills with confidence grid</a:t>
          </a:r>
        </a:p>
      </dgm:t>
    </dgm:pt>
    <dgm:pt modelId="{EE6F5D53-2ECA-4606-ADA0-15FE9CE52616}" type="parTrans" cxnId="{67F242E6-3D43-4FF1-85FA-3E33B3B06A45}">
      <dgm:prSet/>
      <dgm:spPr/>
      <dgm:t>
        <a:bodyPr/>
        <a:lstStyle/>
        <a:p>
          <a:endParaRPr lang="en-GB"/>
        </a:p>
      </dgm:t>
    </dgm:pt>
    <dgm:pt modelId="{D2DB7B0F-8D91-416D-A4EE-523DA62092A7}" type="sibTrans" cxnId="{67F242E6-3D43-4FF1-85FA-3E33B3B06A45}">
      <dgm:prSet/>
      <dgm:spPr/>
      <dgm:t>
        <a:bodyPr/>
        <a:lstStyle/>
        <a:p>
          <a:endParaRPr lang="en-GB"/>
        </a:p>
      </dgm:t>
    </dgm:pt>
    <dgm:pt modelId="{C862D5BB-A078-4FD2-A23E-1E9F15F71DBB}">
      <dgm:prSet phldrT="[Text]"/>
      <dgm:spPr>
        <a:solidFill>
          <a:schemeClr val="accent4">
            <a:lumMod val="60000"/>
            <a:lumOff val="40000"/>
          </a:schemeClr>
        </a:solidFill>
        <a:ln>
          <a:solidFill>
            <a:schemeClr val="accent4">
              <a:lumMod val="40000"/>
              <a:lumOff val="60000"/>
            </a:schemeClr>
          </a:solidFill>
        </a:ln>
      </dgm:spPr>
      <dgm:t>
        <a:bodyPr/>
        <a:lstStyle/>
        <a:p>
          <a:r>
            <a:rPr lang="en-GB"/>
            <a:t>Demographics</a:t>
          </a:r>
        </a:p>
      </dgm:t>
    </dgm:pt>
    <dgm:pt modelId="{D192B4E4-826B-4C39-BF36-ABDE29396254}" type="parTrans" cxnId="{27F174A4-F0AA-43BA-B66D-0AEB613A9A8D}">
      <dgm:prSet/>
      <dgm:spPr/>
      <dgm:t>
        <a:bodyPr/>
        <a:lstStyle/>
        <a:p>
          <a:endParaRPr lang="en-GB"/>
        </a:p>
      </dgm:t>
    </dgm:pt>
    <dgm:pt modelId="{80DFEC33-DB9B-4453-914A-4B10A13306F9}" type="sibTrans" cxnId="{27F174A4-F0AA-43BA-B66D-0AEB613A9A8D}">
      <dgm:prSet/>
      <dgm:spPr/>
      <dgm:t>
        <a:bodyPr/>
        <a:lstStyle/>
        <a:p>
          <a:endParaRPr lang="en-GB"/>
        </a:p>
      </dgm:t>
    </dgm:pt>
    <dgm:pt modelId="{26C15A75-5203-4CE9-8099-7D61DF14AB0B}" type="pres">
      <dgm:prSet presAssocID="{22FAF20F-96C2-4DB8-84DA-871D4E97DC05}" presName="Name0" presStyleCnt="0">
        <dgm:presLayoutVars>
          <dgm:dir/>
          <dgm:animLvl val="lvl"/>
          <dgm:resizeHandles/>
        </dgm:presLayoutVars>
      </dgm:prSet>
      <dgm:spPr/>
    </dgm:pt>
    <dgm:pt modelId="{A2944A5E-1508-405D-A2E2-3A2B9A9F12AB}" type="pres">
      <dgm:prSet presAssocID="{414F39C2-E369-40B3-A21F-C0CD18B447D6}" presName="linNode" presStyleCnt="0"/>
      <dgm:spPr/>
    </dgm:pt>
    <dgm:pt modelId="{877F2058-4084-43FC-8118-5050BA2EB795}" type="pres">
      <dgm:prSet presAssocID="{414F39C2-E369-40B3-A21F-C0CD18B447D6}" presName="parentShp" presStyleLbl="node1" presStyleIdx="0" presStyleCnt="2" custLinFactNeighborX="-632" custLinFactNeighborY="-27879">
        <dgm:presLayoutVars>
          <dgm:bulletEnabled val="1"/>
        </dgm:presLayoutVars>
      </dgm:prSet>
      <dgm:spPr/>
    </dgm:pt>
    <dgm:pt modelId="{AAB54F97-50B1-4B1E-A058-69F0D615F3BC}" type="pres">
      <dgm:prSet presAssocID="{414F39C2-E369-40B3-A21F-C0CD18B447D6}" presName="childShp" presStyleLbl="bgAccFollowNode1" presStyleIdx="0" presStyleCnt="2">
        <dgm:presLayoutVars>
          <dgm:bulletEnabled val="1"/>
        </dgm:presLayoutVars>
      </dgm:prSet>
      <dgm:spPr/>
    </dgm:pt>
    <dgm:pt modelId="{BC3AC6FB-4565-446E-9569-88E5DF677F0F}" type="pres">
      <dgm:prSet presAssocID="{00A6BD26-B74D-4E41-86CD-017FC5873C1A}" presName="spacing" presStyleCnt="0"/>
      <dgm:spPr/>
    </dgm:pt>
    <dgm:pt modelId="{C5EDE66B-D707-4F3D-A97D-EF34E41D66E0}" type="pres">
      <dgm:prSet presAssocID="{DF303CF6-7A88-4272-BB40-7067C7212AA0}" presName="linNode" presStyleCnt="0"/>
      <dgm:spPr/>
    </dgm:pt>
    <dgm:pt modelId="{0BE520EB-D160-49E3-BE4A-22A790132EA3}" type="pres">
      <dgm:prSet presAssocID="{DF303CF6-7A88-4272-BB40-7067C7212AA0}" presName="parentShp" presStyleLbl="node1" presStyleIdx="1" presStyleCnt="2">
        <dgm:presLayoutVars>
          <dgm:bulletEnabled val="1"/>
        </dgm:presLayoutVars>
      </dgm:prSet>
      <dgm:spPr/>
    </dgm:pt>
    <dgm:pt modelId="{96D475CA-1108-4F82-9946-4DBEF9FF72BF}" type="pres">
      <dgm:prSet presAssocID="{DF303CF6-7A88-4272-BB40-7067C7212AA0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4783130A-BD88-46F1-9A50-B05C4D3AF11C}" type="presOf" srcId="{414F39C2-E369-40B3-A21F-C0CD18B447D6}" destId="{877F2058-4084-43FC-8118-5050BA2EB795}" srcOrd="0" destOrd="0" presId="urn:microsoft.com/office/officeart/2005/8/layout/vList6"/>
    <dgm:cxn modelId="{DEBE1611-A113-4174-A109-7E36A508153E}" type="presOf" srcId="{9F8568DE-5034-4A2F-8629-E981FD585A71}" destId="{96D475CA-1108-4F82-9946-4DBEF9FF72BF}" srcOrd="0" destOrd="0" presId="urn:microsoft.com/office/officeart/2005/8/layout/vList6"/>
    <dgm:cxn modelId="{99911A15-4C20-412E-AE3D-1CA481216E04}" type="presOf" srcId="{DF303CF6-7A88-4272-BB40-7067C7212AA0}" destId="{0BE520EB-D160-49E3-BE4A-22A790132EA3}" srcOrd="0" destOrd="0" presId="urn:microsoft.com/office/officeart/2005/8/layout/vList6"/>
    <dgm:cxn modelId="{73827E2B-1301-47EC-B9B0-02D0E0A9C4E8}" srcId="{22FAF20F-96C2-4DB8-84DA-871D4E97DC05}" destId="{DF303CF6-7A88-4272-BB40-7067C7212AA0}" srcOrd="1" destOrd="0" parTransId="{1EB779F8-6D40-4570-AC52-44B5F63CF38C}" sibTransId="{3F9F89C4-25FF-4A8A-A796-E2C7BAB13C34}"/>
    <dgm:cxn modelId="{1ACFC43E-C10F-42F0-9157-CE0E95FEFF53}" type="presOf" srcId="{C862D5BB-A078-4FD2-A23E-1E9F15F71DBB}" destId="{96D475CA-1108-4F82-9946-4DBEF9FF72BF}" srcOrd="0" destOrd="1" presId="urn:microsoft.com/office/officeart/2005/8/layout/vList6"/>
    <dgm:cxn modelId="{10EE4C5B-1BC8-42FD-A4C3-7A80EE307DE7}" type="presOf" srcId="{21044F58-1E46-4CEB-9BB8-D08DE8993B86}" destId="{AAB54F97-50B1-4B1E-A058-69F0D615F3BC}" srcOrd="0" destOrd="0" presId="urn:microsoft.com/office/officeart/2005/8/layout/vList6"/>
    <dgm:cxn modelId="{4813B34C-951C-44CE-8497-DD6282A06017}" srcId="{22FAF20F-96C2-4DB8-84DA-871D4E97DC05}" destId="{414F39C2-E369-40B3-A21F-C0CD18B447D6}" srcOrd="0" destOrd="0" parTransId="{579CE8DD-B9A8-4D06-8E9A-DA4469D0D463}" sibTransId="{00A6BD26-B74D-4E41-86CD-017FC5873C1A}"/>
    <dgm:cxn modelId="{21114059-52E0-43D2-AB23-68E7EB392229}" srcId="{414F39C2-E369-40B3-A21F-C0CD18B447D6}" destId="{77E624D4-5B69-44BD-8F6C-530DAAADBB63}" srcOrd="1" destOrd="0" parTransId="{C4C2AF35-212F-4433-A70B-6430FD2A75D9}" sibTransId="{2C202B53-8881-4097-81B3-901AF1CFA005}"/>
    <dgm:cxn modelId="{8BFC4098-0AF7-496A-AFB8-E62938EC147E}" srcId="{414F39C2-E369-40B3-A21F-C0CD18B447D6}" destId="{21044F58-1E46-4CEB-9BB8-D08DE8993B86}" srcOrd="0" destOrd="0" parTransId="{E8267181-7475-45F7-A9B2-06B9980A62CD}" sibTransId="{BB6CFA52-F703-4D28-9EE4-D51C12C7E97C}"/>
    <dgm:cxn modelId="{27F174A4-F0AA-43BA-B66D-0AEB613A9A8D}" srcId="{DF303CF6-7A88-4272-BB40-7067C7212AA0}" destId="{C862D5BB-A078-4FD2-A23E-1E9F15F71DBB}" srcOrd="1" destOrd="0" parTransId="{D192B4E4-826B-4C39-BF36-ABDE29396254}" sibTransId="{80DFEC33-DB9B-4453-914A-4B10A13306F9}"/>
    <dgm:cxn modelId="{965CA2AD-A2EE-4123-AD8B-93E6C1F7002A}" type="presOf" srcId="{77E624D4-5B69-44BD-8F6C-530DAAADBB63}" destId="{AAB54F97-50B1-4B1E-A058-69F0D615F3BC}" srcOrd="0" destOrd="1" presId="urn:microsoft.com/office/officeart/2005/8/layout/vList6"/>
    <dgm:cxn modelId="{67F242E6-3D43-4FF1-85FA-3E33B3B06A45}" srcId="{DF303CF6-7A88-4272-BB40-7067C7212AA0}" destId="{9F8568DE-5034-4A2F-8629-E981FD585A71}" srcOrd="0" destOrd="0" parTransId="{EE6F5D53-2ECA-4606-ADA0-15FE9CE52616}" sibTransId="{D2DB7B0F-8D91-416D-A4EE-523DA62092A7}"/>
    <dgm:cxn modelId="{6C735FF9-3D55-4791-A811-7139C162C972}" type="presOf" srcId="{22FAF20F-96C2-4DB8-84DA-871D4E97DC05}" destId="{26C15A75-5203-4CE9-8099-7D61DF14AB0B}" srcOrd="0" destOrd="0" presId="urn:microsoft.com/office/officeart/2005/8/layout/vList6"/>
    <dgm:cxn modelId="{FE5909C0-2A8E-40DD-B2D0-FF640D8D713A}" type="presParOf" srcId="{26C15A75-5203-4CE9-8099-7D61DF14AB0B}" destId="{A2944A5E-1508-405D-A2E2-3A2B9A9F12AB}" srcOrd="0" destOrd="0" presId="urn:microsoft.com/office/officeart/2005/8/layout/vList6"/>
    <dgm:cxn modelId="{4E4BBC95-F417-4AAA-9E70-2AF071657E90}" type="presParOf" srcId="{A2944A5E-1508-405D-A2E2-3A2B9A9F12AB}" destId="{877F2058-4084-43FC-8118-5050BA2EB795}" srcOrd="0" destOrd="0" presId="urn:microsoft.com/office/officeart/2005/8/layout/vList6"/>
    <dgm:cxn modelId="{EF9ECE61-3FD3-4299-AE24-D14405077A57}" type="presParOf" srcId="{A2944A5E-1508-405D-A2E2-3A2B9A9F12AB}" destId="{AAB54F97-50B1-4B1E-A058-69F0D615F3BC}" srcOrd="1" destOrd="0" presId="urn:microsoft.com/office/officeart/2005/8/layout/vList6"/>
    <dgm:cxn modelId="{9F98C67F-D25D-49D3-A334-E4074976264E}" type="presParOf" srcId="{26C15A75-5203-4CE9-8099-7D61DF14AB0B}" destId="{BC3AC6FB-4565-446E-9569-88E5DF677F0F}" srcOrd="1" destOrd="0" presId="urn:microsoft.com/office/officeart/2005/8/layout/vList6"/>
    <dgm:cxn modelId="{18461461-1772-457D-BBE3-5B67A4BB5007}" type="presParOf" srcId="{26C15A75-5203-4CE9-8099-7D61DF14AB0B}" destId="{C5EDE66B-D707-4F3D-A97D-EF34E41D66E0}" srcOrd="2" destOrd="0" presId="urn:microsoft.com/office/officeart/2005/8/layout/vList6"/>
    <dgm:cxn modelId="{2E913B51-0855-493F-853C-FBFEE37F5141}" type="presParOf" srcId="{C5EDE66B-D707-4F3D-A97D-EF34E41D66E0}" destId="{0BE520EB-D160-49E3-BE4A-22A790132EA3}" srcOrd="0" destOrd="0" presId="urn:microsoft.com/office/officeart/2005/8/layout/vList6"/>
    <dgm:cxn modelId="{3A92A487-A2C5-42B4-92A6-3B718B0039E7}" type="presParOf" srcId="{C5EDE66B-D707-4F3D-A97D-EF34E41D66E0}" destId="{96D475CA-1108-4F82-9946-4DBEF9FF72BF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E26B0F01-6B59-464E-B3D1-7C41E0B4404E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716B1D45-8A7F-421C-A805-D494A066E738}">
      <dgm:prSet phldrT="[Text]"/>
      <dgm:spPr/>
      <dgm:t>
        <a:bodyPr/>
        <a:lstStyle/>
        <a:p>
          <a:r>
            <a:rPr lang="en-GB"/>
            <a:t>Sight of 2 audits</a:t>
          </a:r>
        </a:p>
      </dgm:t>
    </dgm:pt>
    <dgm:pt modelId="{7164F533-CD6B-42B0-9E0F-1B307609E49C}" type="parTrans" cxnId="{2658ACAC-E91F-404E-82AA-7E0BBF24D9F1}">
      <dgm:prSet/>
      <dgm:spPr/>
      <dgm:t>
        <a:bodyPr/>
        <a:lstStyle/>
        <a:p>
          <a:endParaRPr lang="en-GB"/>
        </a:p>
      </dgm:t>
    </dgm:pt>
    <dgm:pt modelId="{1845D6CC-EFD7-443A-876F-B1597A506A2F}" type="sibTrans" cxnId="{2658ACAC-E91F-404E-82AA-7E0BBF24D9F1}">
      <dgm:prSet/>
      <dgm:spPr/>
      <dgm:t>
        <a:bodyPr/>
        <a:lstStyle/>
        <a:p>
          <a:endParaRPr lang="en-GB"/>
        </a:p>
      </dgm:t>
    </dgm:pt>
    <dgm:pt modelId="{77CBBE8D-9A1A-44A4-8B53-C12E339A110E}">
      <dgm:prSet phldrT="[Text]"/>
      <dgm:spPr/>
      <dgm:t>
        <a:bodyPr/>
        <a:lstStyle/>
        <a:p>
          <a:r>
            <a:rPr lang="en-GB"/>
            <a:t>Generic fundamental maths skills</a:t>
          </a:r>
        </a:p>
      </dgm:t>
    </dgm:pt>
    <dgm:pt modelId="{176EBC16-DB64-41E1-B192-1873BEC5BCCD}" type="parTrans" cxnId="{E7860D7A-4614-40B9-8F9D-017503C60137}">
      <dgm:prSet/>
      <dgm:spPr/>
      <dgm:t>
        <a:bodyPr/>
        <a:lstStyle/>
        <a:p>
          <a:endParaRPr lang="en-GB"/>
        </a:p>
      </dgm:t>
    </dgm:pt>
    <dgm:pt modelId="{EECE2FA0-2B1C-4811-8DD6-4F655FC64EF3}" type="sibTrans" cxnId="{E7860D7A-4614-40B9-8F9D-017503C60137}">
      <dgm:prSet/>
      <dgm:spPr/>
      <dgm:t>
        <a:bodyPr/>
        <a:lstStyle/>
        <a:p>
          <a:endParaRPr lang="en-GB"/>
        </a:p>
      </dgm:t>
    </dgm:pt>
    <dgm:pt modelId="{0521E9D5-1C20-42F7-A237-B59BCF5B56AD}">
      <dgm:prSet phldrT="[Text]"/>
      <dgm:spPr/>
      <dgm:t>
        <a:bodyPr/>
        <a:lstStyle/>
        <a:p>
          <a:r>
            <a:rPr lang="en-GB"/>
            <a:t>Self-assessed</a:t>
          </a:r>
        </a:p>
      </dgm:t>
    </dgm:pt>
    <dgm:pt modelId="{FF97807E-BF79-4D5C-99C9-9EE7972A9C81}" type="parTrans" cxnId="{9B0AC838-747F-4E47-B9DE-8E26DECD5528}">
      <dgm:prSet/>
      <dgm:spPr/>
      <dgm:t>
        <a:bodyPr/>
        <a:lstStyle/>
        <a:p>
          <a:endParaRPr lang="en-GB"/>
        </a:p>
      </dgm:t>
    </dgm:pt>
    <dgm:pt modelId="{52F120BD-FD3F-418D-A6C9-566E34539456}" type="sibTrans" cxnId="{9B0AC838-747F-4E47-B9DE-8E26DECD5528}">
      <dgm:prSet/>
      <dgm:spPr/>
      <dgm:t>
        <a:bodyPr/>
        <a:lstStyle/>
        <a:p>
          <a:endParaRPr lang="en-GB"/>
        </a:p>
      </dgm:t>
    </dgm:pt>
    <dgm:pt modelId="{F843213B-E6E3-481B-81AD-444EBE3C4A40}" type="pres">
      <dgm:prSet presAssocID="{E26B0F01-6B59-464E-B3D1-7C41E0B4404E}" presName="rootnode" presStyleCnt="0">
        <dgm:presLayoutVars>
          <dgm:chMax/>
          <dgm:chPref/>
          <dgm:dir/>
          <dgm:animLvl val="lvl"/>
        </dgm:presLayoutVars>
      </dgm:prSet>
      <dgm:spPr/>
    </dgm:pt>
    <dgm:pt modelId="{9811D82F-29D9-4D88-B750-585C9EF8061C}" type="pres">
      <dgm:prSet presAssocID="{716B1D45-8A7F-421C-A805-D494A066E738}" presName="composite" presStyleCnt="0"/>
      <dgm:spPr/>
    </dgm:pt>
    <dgm:pt modelId="{7CCFD758-2346-48AF-ACEF-A46D546992E3}" type="pres">
      <dgm:prSet presAssocID="{716B1D45-8A7F-421C-A805-D494A066E738}" presName="bentUpArrow1" presStyleLbl="alignImgPlace1" presStyleIdx="0" presStyleCnt="2"/>
      <dgm:spPr/>
    </dgm:pt>
    <dgm:pt modelId="{D8B29278-E226-4CFF-A1BD-A75A7C87C792}" type="pres">
      <dgm:prSet presAssocID="{716B1D45-8A7F-421C-A805-D494A066E73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6BD3DBA9-90F2-4697-8C2A-66C71821B9FC}" type="pres">
      <dgm:prSet presAssocID="{716B1D45-8A7F-421C-A805-D494A066E738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E5ED6954-F4EF-492F-B6E1-5064F84B3749}" type="pres">
      <dgm:prSet presAssocID="{1845D6CC-EFD7-443A-876F-B1597A506A2F}" presName="sibTrans" presStyleCnt="0"/>
      <dgm:spPr/>
    </dgm:pt>
    <dgm:pt modelId="{0B1559D6-75FE-4122-ADA2-47C6D880EB51}" type="pres">
      <dgm:prSet presAssocID="{77CBBE8D-9A1A-44A4-8B53-C12E339A110E}" presName="composite" presStyleCnt="0"/>
      <dgm:spPr/>
    </dgm:pt>
    <dgm:pt modelId="{A582830B-F4A3-4465-A4A3-02E76BB8C973}" type="pres">
      <dgm:prSet presAssocID="{77CBBE8D-9A1A-44A4-8B53-C12E339A110E}" presName="bentUpArrow1" presStyleLbl="alignImgPlace1" presStyleIdx="1" presStyleCnt="2"/>
      <dgm:spPr/>
    </dgm:pt>
    <dgm:pt modelId="{618B4B54-E9B9-4AE9-AD01-6A0002A690F6}" type="pres">
      <dgm:prSet presAssocID="{77CBBE8D-9A1A-44A4-8B53-C12E339A110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07F281B3-60C2-4AB5-B147-1D9D311FB274}" type="pres">
      <dgm:prSet presAssocID="{77CBBE8D-9A1A-44A4-8B53-C12E339A110E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C5751C17-F9B0-4340-BCCF-08670201E534}" type="pres">
      <dgm:prSet presAssocID="{EECE2FA0-2B1C-4811-8DD6-4F655FC64EF3}" presName="sibTrans" presStyleCnt="0"/>
      <dgm:spPr/>
    </dgm:pt>
    <dgm:pt modelId="{DC580E7F-F7BA-4BE5-A3F6-201400F27005}" type="pres">
      <dgm:prSet presAssocID="{0521E9D5-1C20-42F7-A237-B59BCF5B56AD}" presName="composite" presStyleCnt="0"/>
      <dgm:spPr/>
    </dgm:pt>
    <dgm:pt modelId="{BCE10117-EE39-494E-B65A-22A291B66B2C}" type="pres">
      <dgm:prSet presAssocID="{0521E9D5-1C20-42F7-A237-B59BCF5B56AD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</dgm:ptLst>
  <dgm:cxnLst>
    <dgm:cxn modelId="{9B0AC838-747F-4E47-B9DE-8E26DECD5528}" srcId="{E26B0F01-6B59-464E-B3D1-7C41E0B4404E}" destId="{0521E9D5-1C20-42F7-A237-B59BCF5B56AD}" srcOrd="2" destOrd="0" parTransId="{FF97807E-BF79-4D5C-99C9-9EE7972A9C81}" sibTransId="{52F120BD-FD3F-418D-A6C9-566E34539456}"/>
    <dgm:cxn modelId="{794B5270-586F-4073-8A06-C5A79E9F6F88}" type="presOf" srcId="{77CBBE8D-9A1A-44A4-8B53-C12E339A110E}" destId="{618B4B54-E9B9-4AE9-AD01-6A0002A690F6}" srcOrd="0" destOrd="0" presId="urn:microsoft.com/office/officeart/2005/8/layout/StepDownProcess"/>
    <dgm:cxn modelId="{E7860D7A-4614-40B9-8F9D-017503C60137}" srcId="{E26B0F01-6B59-464E-B3D1-7C41E0B4404E}" destId="{77CBBE8D-9A1A-44A4-8B53-C12E339A110E}" srcOrd="1" destOrd="0" parTransId="{176EBC16-DB64-41E1-B192-1873BEC5BCCD}" sibTransId="{EECE2FA0-2B1C-4811-8DD6-4F655FC64EF3}"/>
    <dgm:cxn modelId="{8425D0A9-215F-4B7C-9E01-A2470A926D56}" type="presOf" srcId="{0521E9D5-1C20-42F7-A237-B59BCF5B56AD}" destId="{BCE10117-EE39-494E-B65A-22A291B66B2C}" srcOrd="0" destOrd="0" presId="urn:microsoft.com/office/officeart/2005/8/layout/StepDownProcess"/>
    <dgm:cxn modelId="{2658ACAC-E91F-404E-82AA-7E0BBF24D9F1}" srcId="{E26B0F01-6B59-464E-B3D1-7C41E0B4404E}" destId="{716B1D45-8A7F-421C-A805-D494A066E738}" srcOrd="0" destOrd="0" parTransId="{7164F533-CD6B-42B0-9E0F-1B307609E49C}" sibTransId="{1845D6CC-EFD7-443A-876F-B1597A506A2F}"/>
    <dgm:cxn modelId="{6F2871CF-BED7-484B-AB3F-F74F9FD6F16F}" type="presOf" srcId="{E26B0F01-6B59-464E-B3D1-7C41E0B4404E}" destId="{F843213B-E6E3-481B-81AD-444EBE3C4A40}" srcOrd="0" destOrd="0" presId="urn:microsoft.com/office/officeart/2005/8/layout/StepDownProcess"/>
    <dgm:cxn modelId="{709D62D3-E790-4130-A30D-E113602B9881}" type="presOf" srcId="{716B1D45-8A7F-421C-A805-D494A066E738}" destId="{D8B29278-E226-4CFF-A1BD-A75A7C87C792}" srcOrd="0" destOrd="0" presId="urn:microsoft.com/office/officeart/2005/8/layout/StepDownProcess"/>
    <dgm:cxn modelId="{3F700EDE-3878-45B5-9C0B-ED4474290CC9}" type="presParOf" srcId="{F843213B-E6E3-481B-81AD-444EBE3C4A40}" destId="{9811D82F-29D9-4D88-B750-585C9EF8061C}" srcOrd="0" destOrd="0" presId="urn:microsoft.com/office/officeart/2005/8/layout/StepDownProcess"/>
    <dgm:cxn modelId="{2525A8D3-979F-4C90-8C2F-15CBFC1E874C}" type="presParOf" srcId="{9811D82F-29D9-4D88-B750-585C9EF8061C}" destId="{7CCFD758-2346-48AF-ACEF-A46D546992E3}" srcOrd="0" destOrd="0" presId="urn:microsoft.com/office/officeart/2005/8/layout/StepDownProcess"/>
    <dgm:cxn modelId="{F2477568-E2F0-45B5-B90A-DF608F154617}" type="presParOf" srcId="{9811D82F-29D9-4D88-B750-585C9EF8061C}" destId="{D8B29278-E226-4CFF-A1BD-A75A7C87C792}" srcOrd="1" destOrd="0" presId="urn:microsoft.com/office/officeart/2005/8/layout/StepDownProcess"/>
    <dgm:cxn modelId="{DB161868-0390-4EFB-8A67-C571A25061F3}" type="presParOf" srcId="{9811D82F-29D9-4D88-B750-585C9EF8061C}" destId="{6BD3DBA9-90F2-4697-8C2A-66C71821B9FC}" srcOrd="2" destOrd="0" presId="urn:microsoft.com/office/officeart/2005/8/layout/StepDownProcess"/>
    <dgm:cxn modelId="{287DE0BF-D687-41E6-82BE-96A89BB33D04}" type="presParOf" srcId="{F843213B-E6E3-481B-81AD-444EBE3C4A40}" destId="{E5ED6954-F4EF-492F-B6E1-5064F84B3749}" srcOrd="1" destOrd="0" presId="urn:microsoft.com/office/officeart/2005/8/layout/StepDownProcess"/>
    <dgm:cxn modelId="{3B6666BD-8CE5-4D53-8044-F281C7763FC8}" type="presParOf" srcId="{F843213B-E6E3-481B-81AD-444EBE3C4A40}" destId="{0B1559D6-75FE-4122-ADA2-47C6D880EB51}" srcOrd="2" destOrd="0" presId="urn:microsoft.com/office/officeart/2005/8/layout/StepDownProcess"/>
    <dgm:cxn modelId="{97F5C0F3-CC70-4029-9997-C62DA6F86E09}" type="presParOf" srcId="{0B1559D6-75FE-4122-ADA2-47C6D880EB51}" destId="{A582830B-F4A3-4465-A4A3-02E76BB8C973}" srcOrd="0" destOrd="0" presId="urn:microsoft.com/office/officeart/2005/8/layout/StepDownProcess"/>
    <dgm:cxn modelId="{18C562B1-70E7-41C1-B821-A0988D772882}" type="presParOf" srcId="{0B1559D6-75FE-4122-ADA2-47C6D880EB51}" destId="{618B4B54-E9B9-4AE9-AD01-6A0002A690F6}" srcOrd="1" destOrd="0" presId="urn:microsoft.com/office/officeart/2005/8/layout/StepDownProcess"/>
    <dgm:cxn modelId="{40AA411B-3C51-46CF-907B-1A11A2F1F784}" type="presParOf" srcId="{0B1559D6-75FE-4122-ADA2-47C6D880EB51}" destId="{07F281B3-60C2-4AB5-B147-1D9D311FB274}" srcOrd="2" destOrd="0" presId="urn:microsoft.com/office/officeart/2005/8/layout/StepDownProcess"/>
    <dgm:cxn modelId="{D6A9B352-8351-4908-8576-EA8C79896576}" type="presParOf" srcId="{F843213B-E6E3-481B-81AD-444EBE3C4A40}" destId="{C5751C17-F9B0-4340-BCCF-08670201E534}" srcOrd="3" destOrd="0" presId="urn:microsoft.com/office/officeart/2005/8/layout/StepDownProcess"/>
    <dgm:cxn modelId="{FCB5025C-48EE-46F8-AC4B-2CB050A340D8}" type="presParOf" srcId="{F843213B-E6E3-481B-81AD-444EBE3C4A40}" destId="{DC580E7F-F7BA-4BE5-A3F6-201400F27005}" srcOrd="4" destOrd="0" presId="urn:microsoft.com/office/officeart/2005/8/layout/StepDownProcess"/>
    <dgm:cxn modelId="{8296BB4E-79AE-4575-B057-3010457D2681}" type="presParOf" srcId="{DC580E7F-F7BA-4BE5-A3F6-201400F27005}" destId="{BCE10117-EE39-494E-B65A-22A291B66B2C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AF63C49-B89C-45F5-96C8-B36ADC6D286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9FB76D34-D232-4990-9949-D4808FEE174B}">
      <dgm:prSet phldrT="[Text]" custT="1"/>
      <dgm:spPr/>
      <dgm:t>
        <a:bodyPr/>
        <a:lstStyle/>
        <a:p>
          <a:r>
            <a:rPr lang="en-GB" sz="3600"/>
            <a:t>Specialism </a:t>
          </a:r>
        </a:p>
        <a:p>
          <a:r>
            <a:rPr lang="en-GB" sz="1600"/>
            <a:t>e.g. is the provision </a:t>
          </a:r>
          <a:r>
            <a:rPr lang="en-GB" sz="1600">
              <a:latin typeface="Avenir Next LT Pro Light"/>
            </a:rPr>
            <a:t>different</a:t>
          </a:r>
          <a:r>
            <a:rPr lang="en-GB" sz="1600"/>
            <a:t> depending on the specialism of the tutor?</a:t>
          </a:r>
        </a:p>
      </dgm:t>
    </dgm:pt>
    <dgm:pt modelId="{5EB1D32A-5530-4C11-B3C6-5052A31227C8}" type="parTrans" cxnId="{6EAA1845-1EEE-45AC-B4F5-445C0C1A712B}">
      <dgm:prSet/>
      <dgm:spPr/>
      <dgm:t>
        <a:bodyPr/>
        <a:lstStyle/>
        <a:p>
          <a:endParaRPr lang="en-GB"/>
        </a:p>
      </dgm:t>
    </dgm:pt>
    <dgm:pt modelId="{67481F2B-83A3-4987-80E5-D6B83D82FD66}" type="sibTrans" cxnId="{6EAA1845-1EEE-45AC-B4F5-445C0C1A712B}">
      <dgm:prSet/>
      <dgm:spPr/>
      <dgm:t>
        <a:bodyPr/>
        <a:lstStyle/>
        <a:p>
          <a:endParaRPr lang="en-GB"/>
        </a:p>
      </dgm:t>
    </dgm:pt>
    <dgm:pt modelId="{2FB0CE5B-B25B-43E2-A17B-A413AE52A736}">
      <dgm:prSet phldrT="[Text]" custT="1"/>
      <dgm:spPr/>
      <dgm:t>
        <a:bodyPr/>
        <a:lstStyle/>
        <a:p>
          <a:r>
            <a:rPr lang="en-GB" sz="3600"/>
            <a:t>Experience</a:t>
          </a:r>
        </a:p>
        <a:p>
          <a:r>
            <a:rPr lang="en-GB" sz="2000"/>
            <a:t>e.g. years of training provided</a:t>
          </a:r>
        </a:p>
      </dgm:t>
    </dgm:pt>
    <dgm:pt modelId="{AC1A1F14-C68E-4CAB-AD9F-30E9A34C829B}" type="parTrans" cxnId="{14A06457-D756-4E3D-B467-500D0B447B81}">
      <dgm:prSet/>
      <dgm:spPr/>
      <dgm:t>
        <a:bodyPr/>
        <a:lstStyle/>
        <a:p>
          <a:endParaRPr lang="en-GB"/>
        </a:p>
      </dgm:t>
    </dgm:pt>
    <dgm:pt modelId="{C089990E-652C-4FCF-B153-2C41838BBA0B}" type="sibTrans" cxnId="{14A06457-D756-4E3D-B467-500D0B447B81}">
      <dgm:prSet/>
      <dgm:spPr/>
      <dgm:t>
        <a:bodyPr/>
        <a:lstStyle/>
        <a:p>
          <a:endParaRPr lang="en-GB"/>
        </a:p>
      </dgm:t>
    </dgm:pt>
    <dgm:pt modelId="{B80BFB39-C0F8-4CB8-8FFC-8CED9834CD2B}" type="asst">
      <dgm:prSet phldrT="[Text]"/>
      <dgm:spPr/>
      <dgm:t>
        <a:bodyPr/>
        <a:lstStyle/>
        <a:p>
          <a:r>
            <a:rPr lang="en-GB"/>
            <a:t>Sample is too small to </a:t>
          </a:r>
          <a:r>
            <a:rPr lang="en-GB">
              <a:ea typeface="+mn-lt"/>
              <a:cs typeface="+mn-lt"/>
            </a:rPr>
            <a:t>meaningfully </a:t>
          </a:r>
          <a:r>
            <a:rPr lang="en-GB"/>
            <a:t>disaggregate data</a:t>
          </a:r>
        </a:p>
      </dgm:t>
    </dgm:pt>
    <dgm:pt modelId="{06422EB3-7925-45C1-893B-D70A18C1477C}" type="sibTrans" cxnId="{9A95E8CD-474B-4843-B5A4-BDBD3F384F43}">
      <dgm:prSet/>
      <dgm:spPr/>
      <dgm:t>
        <a:bodyPr/>
        <a:lstStyle/>
        <a:p>
          <a:endParaRPr lang="en-GB"/>
        </a:p>
      </dgm:t>
    </dgm:pt>
    <dgm:pt modelId="{BD99996C-7E39-418A-A97E-20BFAC4908BF}" type="parTrans" cxnId="{9A95E8CD-474B-4843-B5A4-BDBD3F384F43}">
      <dgm:prSet/>
      <dgm:spPr/>
      <dgm:t>
        <a:bodyPr/>
        <a:lstStyle/>
        <a:p>
          <a:endParaRPr lang="en-GB"/>
        </a:p>
      </dgm:t>
    </dgm:pt>
    <dgm:pt modelId="{9D1676E9-055C-4AA8-9C94-2C85D0DFD0E8}" type="pres">
      <dgm:prSet presAssocID="{EAF63C49-B89C-45F5-96C8-B36ADC6D286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4A5DE8F-9A6A-4F4E-B2BC-E28C89B23A2A}" type="pres">
      <dgm:prSet presAssocID="{B80BFB39-C0F8-4CB8-8FFC-8CED9834CD2B}" presName="hierRoot1" presStyleCnt="0">
        <dgm:presLayoutVars>
          <dgm:hierBranch val="init"/>
        </dgm:presLayoutVars>
      </dgm:prSet>
      <dgm:spPr/>
    </dgm:pt>
    <dgm:pt modelId="{45B2B24F-C811-4B19-8640-A654B42A1C16}" type="pres">
      <dgm:prSet presAssocID="{B80BFB39-C0F8-4CB8-8FFC-8CED9834CD2B}" presName="rootComposite1" presStyleCnt="0"/>
      <dgm:spPr/>
    </dgm:pt>
    <dgm:pt modelId="{9CB0FEC7-C32E-4049-AFBD-12DD84484443}" type="pres">
      <dgm:prSet presAssocID="{B80BFB39-C0F8-4CB8-8FFC-8CED9834CD2B}" presName="rootText1" presStyleLbl="node0" presStyleIdx="0" presStyleCnt="1" custLinFactY="100000" custLinFactNeighborX="-5135" custLinFactNeighborY="157411">
        <dgm:presLayoutVars>
          <dgm:chPref val="3"/>
        </dgm:presLayoutVars>
      </dgm:prSet>
      <dgm:spPr/>
    </dgm:pt>
    <dgm:pt modelId="{85F2B5BE-E323-4E00-80BA-80D53FEAF28F}" type="pres">
      <dgm:prSet presAssocID="{B80BFB39-C0F8-4CB8-8FFC-8CED9834CD2B}" presName="rootConnector1" presStyleLbl="asst0" presStyleIdx="0" presStyleCnt="0"/>
      <dgm:spPr/>
    </dgm:pt>
    <dgm:pt modelId="{A0DDD53E-55E1-409A-9818-39EDB77EC33E}" type="pres">
      <dgm:prSet presAssocID="{B80BFB39-C0F8-4CB8-8FFC-8CED9834CD2B}" presName="hierChild2" presStyleCnt="0"/>
      <dgm:spPr/>
    </dgm:pt>
    <dgm:pt modelId="{700CB061-223A-4223-9A8B-966DDC96B610}" type="pres">
      <dgm:prSet presAssocID="{5EB1D32A-5530-4C11-B3C6-5052A31227C8}" presName="Name37" presStyleLbl="parChTrans1D2" presStyleIdx="0" presStyleCnt="2"/>
      <dgm:spPr/>
    </dgm:pt>
    <dgm:pt modelId="{E49A7533-F48D-4C90-B0AF-BD55F9BBB567}" type="pres">
      <dgm:prSet presAssocID="{9FB76D34-D232-4990-9949-D4808FEE174B}" presName="hierRoot2" presStyleCnt="0">
        <dgm:presLayoutVars>
          <dgm:hierBranch val="init"/>
        </dgm:presLayoutVars>
      </dgm:prSet>
      <dgm:spPr/>
    </dgm:pt>
    <dgm:pt modelId="{584215D5-6A89-4F98-8729-B7C3AA11550A}" type="pres">
      <dgm:prSet presAssocID="{9FB76D34-D232-4990-9949-D4808FEE174B}" presName="rootComposite" presStyleCnt="0"/>
      <dgm:spPr/>
    </dgm:pt>
    <dgm:pt modelId="{2A05BE99-5773-405D-85B5-FBBBDD7510E8}" type="pres">
      <dgm:prSet presAssocID="{9FB76D34-D232-4990-9949-D4808FEE174B}" presName="rootText" presStyleLbl="node2" presStyleIdx="0" presStyleCnt="2" custLinFactNeighborX="1444" custLinFactNeighborY="-94684">
        <dgm:presLayoutVars>
          <dgm:chPref val="3"/>
        </dgm:presLayoutVars>
      </dgm:prSet>
      <dgm:spPr/>
    </dgm:pt>
    <dgm:pt modelId="{066A2D95-FC00-45DA-98F3-70FC9628024A}" type="pres">
      <dgm:prSet presAssocID="{9FB76D34-D232-4990-9949-D4808FEE174B}" presName="rootConnector" presStyleLbl="node2" presStyleIdx="0" presStyleCnt="2"/>
      <dgm:spPr/>
    </dgm:pt>
    <dgm:pt modelId="{554A814F-B987-4FBA-AF93-F4AF6A26464A}" type="pres">
      <dgm:prSet presAssocID="{9FB76D34-D232-4990-9949-D4808FEE174B}" presName="hierChild4" presStyleCnt="0"/>
      <dgm:spPr/>
    </dgm:pt>
    <dgm:pt modelId="{E98A3F44-F1E4-4742-A324-0C661B41BB38}" type="pres">
      <dgm:prSet presAssocID="{9FB76D34-D232-4990-9949-D4808FEE174B}" presName="hierChild5" presStyleCnt="0"/>
      <dgm:spPr/>
    </dgm:pt>
    <dgm:pt modelId="{AC581D4C-D863-4EAC-97EA-5049D3427283}" type="pres">
      <dgm:prSet presAssocID="{AC1A1F14-C68E-4CAB-AD9F-30E9A34C829B}" presName="Name37" presStyleLbl="parChTrans1D2" presStyleIdx="1" presStyleCnt="2"/>
      <dgm:spPr/>
    </dgm:pt>
    <dgm:pt modelId="{B09E3055-0E59-42E5-9A0D-593F2E60A028}" type="pres">
      <dgm:prSet presAssocID="{2FB0CE5B-B25B-43E2-A17B-A413AE52A736}" presName="hierRoot2" presStyleCnt="0">
        <dgm:presLayoutVars>
          <dgm:hierBranch val="init"/>
        </dgm:presLayoutVars>
      </dgm:prSet>
      <dgm:spPr/>
    </dgm:pt>
    <dgm:pt modelId="{7BEB44E8-B6DF-4B17-9958-F32379F52A62}" type="pres">
      <dgm:prSet presAssocID="{2FB0CE5B-B25B-43E2-A17B-A413AE52A736}" presName="rootComposite" presStyleCnt="0"/>
      <dgm:spPr/>
    </dgm:pt>
    <dgm:pt modelId="{7BE1CC38-1E39-47A8-BEE4-CEBFF69E90E1}" type="pres">
      <dgm:prSet presAssocID="{2FB0CE5B-B25B-43E2-A17B-A413AE52A736}" presName="rootText" presStyleLbl="node2" presStyleIdx="1" presStyleCnt="2" custLinFactNeighborX="1444" custLinFactNeighborY="-94684">
        <dgm:presLayoutVars>
          <dgm:chPref val="3"/>
        </dgm:presLayoutVars>
      </dgm:prSet>
      <dgm:spPr/>
    </dgm:pt>
    <dgm:pt modelId="{6ECB45AD-74CB-4963-8AFE-0C412DB8F636}" type="pres">
      <dgm:prSet presAssocID="{2FB0CE5B-B25B-43E2-A17B-A413AE52A736}" presName="rootConnector" presStyleLbl="node2" presStyleIdx="1" presStyleCnt="2"/>
      <dgm:spPr/>
    </dgm:pt>
    <dgm:pt modelId="{83D1F581-7B12-4070-AEB9-887CAA23ADC3}" type="pres">
      <dgm:prSet presAssocID="{2FB0CE5B-B25B-43E2-A17B-A413AE52A736}" presName="hierChild4" presStyleCnt="0"/>
      <dgm:spPr/>
    </dgm:pt>
    <dgm:pt modelId="{844DC05D-E1A4-45AB-9D9D-BF7B7E847189}" type="pres">
      <dgm:prSet presAssocID="{2FB0CE5B-B25B-43E2-A17B-A413AE52A736}" presName="hierChild5" presStyleCnt="0"/>
      <dgm:spPr/>
    </dgm:pt>
    <dgm:pt modelId="{9A85ED7B-CBBD-40F4-A996-1AFDE34DE94E}" type="pres">
      <dgm:prSet presAssocID="{B80BFB39-C0F8-4CB8-8FFC-8CED9834CD2B}" presName="hierChild3" presStyleCnt="0"/>
      <dgm:spPr/>
    </dgm:pt>
  </dgm:ptLst>
  <dgm:cxnLst>
    <dgm:cxn modelId="{F4276500-20C8-4073-86AD-BDFD5880958D}" type="presOf" srcId="{B80BFB39-C0F8-4CB8-8FFC-8CED9834CD2B}" destId="{85F2B5BE-E323-4E00-80BA-80D53FEAF28F}" srcOrd="1" destOrd="0" presId="urn:microsoft.com/office/officeart/2005/8/layout/orgChart1"/>
    <dgm:cxn modelId="{BD67B41C-09F8-4437-BE2F-AE7BD651CADF}" type="presOf" srcId="{9FB76D34-D232-4990-9949-D4808FEE174B}" destId="{066A2D95-FC00-45DA-98F3-70FC9628024A}" srcOrd="1" destOrd="0" presId="urn:microsoft.com/office/officeart/2005/8/layout/orgChart1"/>
    <dgm:cxn modelId="{6EAA1845-1EEE-45AC-B4F5-445C0C1A712B}" srcId="{B80BFB39-C0F8-4CB8-8FFC-8CED9834CD2B}" destId="{9FB76D34-D232-4990-9949-D4808FEE174B}" srcOrd="0" destOrd="0" parTransId="{5EB1D32A-5530-4C11-B3C6-5052A31227C8}" sibTransId="{67481F2B-83A3-4987-80E5-D6B83D82FD66}"/>
    <dgm:cxn modelId="{EDFB5E67-05FE-474C-8DCB-1E4B4A3D205F}" type="presOf" srcId="{9FB76D34-D232-4990-9949-D4808FEE174B}" destId="{2A05BE99-5773-405D-85B5-FBBBDD7510E8}" srcOrd="0" destOrd="0" presId="urn:microsoft.com/office/officeart/2005/8/layout/orgChart1"/>
    <dgm:cxn modelId="{B5C2024D-6927-4155-8D19-698693944346}" type="presOf" srcId="{5EB1D32A-5530-4C11-B3C6-5052A31227C8}" destId="{700CB061-223A-4223-9A8B-966DDC96B610}" srcOrd="0" destOrd="0" presId="urn:microsoft.com/office/officeart/2005/8/layout/orgChart1"/>
    <dgm:cxn modelId="{F4110E75-BC79-4EF5-8CBF-6E90EF5500EE}" type="presOf" srcId="{2FB0CE5B-B25B-43E2-A17B-A413AE52A736}" destId="{6ECB45AD-74CB-4963-8AFE-0C412DB8F636}" srcOrd="1" destOrd="0" presId="urn:microsoft.com/office/officeart/2005/8/layout/orgChart1"/>
    <dgm:cxn modelId="{14A06457-D756-4E3D-B467-500D0B447B81}" srcId="{B80BFB39-C0F8-4CB8-8FFC-8CED9834CD2B}" destId="{2FB0CE5B-B25B-43E2-A17B-A413AE52A736}" srcOrd="1" destOrd="0" parTransId="{AC1A1F14-C68E-4CAB-AD9F-30E9A34C829B}" sibTransId="{C089990E-652C-4FCF-B153-2C41838BBA0B}"/>
    <dgm:cxn modelId="{8E425777-CA03-494A-985E-9320A514D1A8}" type="presOf" srcId="{AC1A1F14-C68E-4CAB-AD9F-30E9A34C829B}" destId="{AC581D4C-D863-4EAC-97EA-5049D3427283}" srcOrd="0" destOrd="0" presId="urn:microsoft.com/office/officeart/2005/8/layout/orgChart1"/>
    <dgm:cxn modelId="{C8540EA1-D82B-40F3-BFFF-08593ECC711A}" type="presOf" srcId="{EAF63C49-B89C-45F5-96C8-B36ADC6D286D}" destId="{9D1676E9-055C-4AA8-9C94-2C85D0DFD0E8}" srcOrd="0" destOrd="0" presId="urn:microsoft.com/office/officeart/2005/8/layout/orgChart1"/>
    <dgm:cxn modelId="{4A90B8B9-6705-4EA9-81CD-4F9F08000536}" type="presOf" srcId="{2FB0CE5B-B25B-43E2-A17B-A413AE52A736}" destId="{7BE1CC38-1E39-47A8-BEE4-CEBFF69E90E1}" srcOrd="0" destOrd="0" presId="urn:microsoft.com/office/officeart/2005/8/layout/orgChart1"/>
    <dgm:cxn modelId="{9A95E8CD-474B-4843-B5A4-BDBD3F384F43}" srcId="{EAF63C49-B89C-45F5-96C8-B36ADC6D286D}" destId="{B80BFB39-C0F8-4CB8-8FFC-8CED9834CD2B}" srcOrd="0" destOrd="0" parTransId="{BD99996C-7E39-418A-A97E-20BFAC4908BF}" sibTransId="{06422EB3-7925-45C1-893B-D70A18C1477C}"/>
    <dgm:cxn modelId="{2EED5EEF-B17F-4129-979C-3B0CE95A43D9}" type="presOf" srcId="{B80BFB39-C0F8-4CB8-8FFC-8CED9834CD2B}" destId="{9CB0FEC7-C32E-4049-AFBD-12DD84484443}" srcOrd="0" destOrd="0" presId="urn:microsoft.com/office/officeart/2005/8/layout/orgChart1"/>
    <dgm:cxn modelId="{18056272-7522-4701-A96E-0208F0A14F40}" type="presParOf" srcId="{9D1676E9-055C-4AA8-9C94-2C85D0DFD0E8}" destId="{14A5DE8F-9A6A-4F4E-B2BC-E28C89B23A2A}" srcOrd="0" destOrd="0" presId="urn:microsoft.com/office/officeart/2005/8/layout/orgChart1"/>
    <dgm:cxn modelId="{E43C57CC-5B40-4FF8-97B8-44522E0492DF}" type="presParOf" srcId="{14A5DE8F-9A6A-4F4E-B2BC-E28C89B23A2A}" destId="{45B2B24F-C811-4B19-8640-A654B42A1C16}" srcOrd="0" destOrd="0" presId="urn:microsoft.com/office/officeart/2005/8/layout/orgChart1"/>
    <dgm:cxn modelId="{0093978D-6B48-41D8-83D1-616AA3F59A50}" type="presParOf" srcId="{45B2B24F-C811-4B19-8640-A654B42A1C16}" destId="{9CB0FEC7-C32E-4049-AFBD-12DD84484443}" srcOrd="0" destOrd="0" presId="urn:microsoft.com/office/officeart/2005/8/layout/orgChart1"/>
    <dgm:cxn modelId="{7B89D222-FDFF-4B84-803B-0DDBB2C41679}" type="presParOf" srcId="{45B2B24F-C811-4B19-8640-A654B42A1C16}" destId="{85F2B5BE-E323-4E00-80BA-80D53FEAF28F}" srcOrd="1" destOrd="0" presId="urn:microsoft.com/office/officeart/2005/8/layout/orgChart1"/>
    <dgm:cxn modelId="{BB823F88-BB10-40E0-98E6-82499004257B}" type="presParOf" srcId="{14A5DE8F-9A6A-4F4E-B2BC-E28C89B23A2A}" destId="{A0DDD53E-55E1-409A-9818-39EDB77EC33E}" srcOrd="1" destOrd="0" presId="urn:microsoft.com/office/officeart/2005/8/layout/orgChart1"/>
    <dgm:cxn modelId="{197D6260-7CBB-407B-9BCE-CADBB2C1F438}" type="presParOf" srcId="{A0DDD53E-55E1-409A-9818-39EDB77EC33E}" destId="{700CB061-223A-4223-9A8B-966DDC96B610}" srcOrd="0" destOrd="0" presId="urn:microsoft.com/office/officeart/2005/8/layout/orgChart1"/>
    <dgm:cxn modelId="{3E6D9EF5-0D6F-4CBB-83A0-E1E470679E05}" type="presParOf" srcId="{A0DDD53E-55E1-409A-9818-39EDB77EC33E}" destId="{E49A7533-F48D-4C90-B0AF-BD55F9BBB567}" srcOrd="1" destOrd="0" presId="urn:microsoft.com/office/officeart/2005/8/layout/orgChart1"/>
    <dgm:cxn modelId="{7DEF986E-F74D-441B-8EEC-9C577C1BCD6C}" type="presParOf" srcId="{E49A7533-F48D-4C90-B0AF-BD55F9BBB567}" destId="{584215D5-6A89-4F98-8729-B7C3AA11550A}" srcOrd="0" destOrd="0" presId="urn:microsoft.com/office/officeart/2005/8/layout/orgChart1"/>
    <dgm:cxn modelId="{1BDE61FB-28FC-40FF-B4D0-1AD8C1A9962C}" type="presParOf" srcId="{584215D5-6A89-4F98-8729-B7C3AA11550A}" destId="{2A05BE99-5773-405D-85B5-FBBBDD7510E8}" srcOrd="0" destOrd="0" presId="urn:microsoft.com/office/officeart/2005/8/layout/orgChart1"/>
    <dgm:cxn modelId="{17F8A636-72B4-4845-88D2-E81300F5B40D}" type="presParOf" srcId="{584215D5-6A89-4F98-8729-B7C3AA11550A}" destId="{066A2D95-FC00-45DA-98F3-70FC9628024A}" srcOrd="1" destOrd="0" presId="urn:microsoft.com/office/officeart/2005/8/layout/orgChart1"/>
    <dgm:cxn modelId="{0CCB5B80-545E-49F2-969D-C0BAA17096F7}" type="presParOf" srcId="{E49A7533-F48D-4C90-B0AF-BD55F9BBB567}" destId="{554A814F-B987-4FBA-AF93-F4AF6A26464A}" srcOrd="1" destOrd="0" presId="urn:microsoft.com/office/officeart/2005/8/layout/orgChart1"/>
    <dgm:cxn modelId="{D39D42AE-32DB-4272-8351-DC3D3F8DBC69}" type="presParOf" srcId="{E49A7533-F48D-4C90-B0AF-BD55F9BBB567}" destId="{E98A3F44-F1E4-4742-A324-0C661B41BB38}" srcOrd="2" destOrd="0" presId="urn:microsoft.com/office/officeart/2005/8/layout/orgChart1"/>
    <dgm:cxn modelId="{CD3E3BA1-178F-4EC2-93B6-5E9145BF0D7D}" type="presParOf" srcId="{A0DDD53E-55E1-409A-9818-39EDB77EC33E}" destId="{AC581D4C-D863-4EAC-97EA-5049D3427283}" srcOrd="2" destOrd="0" presId="urn:microsoft.com/office/officeart/2005/8/layout/orgChart1"/>
    <dgm:cxn modelId="{F881B649-5269-4B14-AE02-6C7F3FCC6F45}" type="presParOf" srcId="{A0DDD53E-55E1-409A-9818-39EDB77EC33E}" destId="{B09E3055-0E59-42E5-9A0D-593F2E60A028}" srcOrd="3" destOrd="0" presId="urn:microsoft.com/office/officeart/2005/8/layout/orgChart1"/>
    <dgm:cxn modelId="{6D680D5A-5440-40D3-8BF1-3A9D0BFC8CF0}" type="presParOf" srcId="{B09E3055-0E59-42E5-9A0D-593F2E60A028}" destId="{7BEB44E8-B6DF-4B17-9958-F32379F52A62}" srcOrd="0" destOrd="0" presId="urn:microsoft.com/office/officeart/2005/8/layout/orgChart1"/>
    <dgm:cxn modelId="{2482505A-6AAD-408A-8A6D-32D71D0A8B10}" type="presParOf" srcId="{7BEB44E8-B6DF-4B17-9958-F32379F52A62}" destId="{7BE1CC38-1E39-47A8-BEE4-CEBFF69E90E1}" srcOrd="0" destOrd="0" presId="urn:microsoft.com/office/officeart/2005/8/layout/orgChart1"/>
    <dgm:cxn modelId="{FCB1A54F-71D2-47B9-BBA0-00746762B48F}" type="presParOf" srcId="{7BEB44E8-B6DF-4B17-9958-F32379F52A62}" destId="{6ECB45AD-74CB-4963-8AFE-0C412DB8F636}" srcOrd="1" destOrd="0" presId="urn:microsoft.com/office/officeart/2005/8/layout/orgChart1"/>
    <dgm:cxn modelId="{039DE1EE-409F-4C67-BED1-88589AEF6D62}" type="presParOf" srcId="{B09E3055-0E59-42E5-9A0D-593F2E60A028}" destId="{83D1F581-7B12-4070-AEB9-887CAA23ADC3}" srcOrd="1" destOrd="0" presId="urn:microsoft.com/office/officeart/2005/8/layout/orgChart1"/>
    <dgm:cxn modelId="{06AD6386-7CA6-40A9-A062-EDA586CAC0E3}" type="presParOf" srcId="{B09E3055-0E59-42E5-9A0D-593F2E60A028}" destId="{844DC05D-E1A4-45AB-9D9D-BF7B7E847189}" srcOrd="2" destOrd="0" presId="urn:microsoft.com/office/officeart/2005/8/layout/orgChart1"/>
    <dgm:cxn modelId="{E8BCC137-E549-452C-9350-862BAA61AE89}" type="presParOf" srcId="{14A5DE8F-9A6A-4F4E-B2BC-E28C89B23A2A}" destId="{9A85ED7B-CBBD-40F4-A996-1AFDE34DE94E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6506C0A5-3409-45B3-BC72-849C156A9AD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96150D8B-26F5-4FE5-A208-4639487EAD83}">
      <dgm:prSet phldrT="[Text]"/>
      <dgm:spPr/>
      <dgm:t>
        <a:bodyPr/>
        <a:lstStyle/>
        <a:p>
          <a:r>
            <a:rPr lang="en-GB"/>
            <a:t>8 GCSE questions: no science required</a:t>
          </a:r>
        </a:p>
      </dgm:t>
    </dgm:pt>
    <dgm:pt modelId="{51F5F514-5F91-44C9-9E14-56409783F54E}" type="parTrans" cxnId="{A3DEE448-7BB1-4B70-9002-CC291CE9DEFE}">
      <dgm:prSet/>
      <dgm:spPr/>
      <dgm:t>
        <a:bodyPr/>
        <a:lstStyle/>
        <a:p>
          <a:endParaRPr lang="en-GB"/>
        </a:p>
      </dgm:t>
    </dgm:pt>
    <dgm:pt modelId="{38A8C462-E511-4046-B871-9DCA6AAFD50A}" type="sibTrans" cxnId="{A3DEE448-7BB1-4B70-9002-CC291CE9DEFE}">
      <dgm:prSet/>
      <dgm:spPr/>
      <dgm:t>
        <a:bodyPr/>
        <a:lstStyle/>
        <a:p>
          <a:endParaRPr lang="en-GB"/>
        </a:p>
      </dgm:t>
    </dgm:pt>
    <dgm:pt modelId="{D8EC8533-C62F-4BC1-BB83-75462890A5F5}">
      <dgm:prSet phldrT="[Text]"/>
      <dgm:spPr/>
      <dgm:t>
        <a:bodyPr/>
        <a:lstStyle/>
        <a:p>
          <a:r>
            <a:rPr lang="en-GB"/>
            <a:t>Student’s answer</a:t>
          </a:r>
        </a:p>
      </dgm:t>
    </dgm:pt>
    <dgm:pt modelId="{AE39E1A9-AC32-4CF3-8C26-A3DDA1A4B549}" type="parTrans" cxnId="{756AC5F2-8A96-4E89-9520-EF1F83FC6304}">
      <dgm:prSet/>
      <dgm:spPr/>
      <dgm:t>
        <a:bodyPr/>
        <a:lstStyle/>
        <a:p>
          <a:endParaRPr lang="en-GB"/>
        </a:p>
      </dgm:t>
    </dgm:pt>
    <dgm:pt modelId="{060BBE43-6334-48DD-9472-3055D261E3F6}" type="sibTrans" cxnId="{756AC5F2-8A96-4E89-9520-EF1F83FC6304}">
      <dgm:prSet/>
      <dgm:spPr/>
      <dgm:t>
        <a:bodyPr/>
        <a:lstStyle/>
        <a:p>
          <a:endParaRPr lang="en-GB"/>
        </a:p>
      </dgm:t>
    </dgm:pt>
    <dgm:pt modelId="{85CD0F4C-4472-4632-8E18-3A9EB1D618F2}">
      <dgm:prSet phldrT="[Text]"/>
      <dgm:spPr/>
      <dgm:t>
        <a:bodyPr/>
        <a:lstStyle/>
        <a:p>
          <a:r>
            <a:rPr lang="en-GB"/>
            <a:t>Competence and confidence tested</a:t>
          </a:r>
        </a:p>
      </dgm:t>
    </dgm:pt>
    <dgm:pt modelId="{22B5EC88-F6D7-4E38-8923-7CC16AAE1D98}" type="parTrans" cxnId="{A2AF084B-7812-4969-9930-67ACB5546A2E}">
      <dgm:prSet/>
      <dgm:spPr/>
      <dgm:t>
        <a:bodyPr/>
        <a:lstStyle/>
        <a:p>
          <a:endParaRPr lang="en-GB"/>
        </a:p>
      </dgm:t>
    </dgm:pt>
    <dgm:pt modelId="{02208806-A6C5-48E2-BDE4-6638B153DA5E}" type="sibTrans" cxnId="{A2AF084B-7812-4969-9930-67ACB5546A2E}">
      <dgm:prSet/>
      <dgm:spPr/>
      <dgm:t>
        <a:bodyPr/>
        <a:lstStyle/>
        <a:p>
          <a:endParaRPr lang="en-GB"/>
        </a:p>
      </dgm:t>
    </dgm:pt>
    <dgm:pt modelId="{4E674DDF-5DFD-41C5-9405-C5EBBAF71F11}" type="pres">
      <dgm:prSet presAssocID="{6506C0A5-3409-45B3-BC72-849C156A9AD5}" presName="Name0" presStyleCnt="0">
        <dgm:presLayoutVars>
          <dgm:dir/>
          <dgm:resizeHandles val="exact"/>
        </dgm:presLayoutVars>
      </dgm:prSet>
      <dgm:spPr/>
    </dgm:pt>
    <dgm:pt modelId="{951D909B-49D3-4BC3-9D10-3736C3E4DA21}" type="pres">
      <dgm:prSet presAssocID="{96150D8B-26F5-4FE5-A208-4639487EAD83}" presName="node" presStyleLbl="node1" presStyleIdx="0" presStyleCnt="3">
        <dgm:presLayoutVars>
          <dgm:bulletEnabled val="1"/>
        </dgm:presLayoutVars>
      </dgm:prSet>
      <dgm:spPr/>
    </dgm:pt>
    <dgm:pt modelId="{3FA24BD0-A654-4040-B029-D843B0E0B358}" type="pres">
      <dgm:prSet presAssocID="{38A8C462-E511-4046-B871-9DCA6AAFD50A}" presName="sibTrans" presStyleLbl="sibTrans2D1" presStyleIdx="0" presStyleCnt="2"/>
      <dgm:spPr/>
    </dgm:pt>
    <dgm:pt modelId="{D781F626-B426-4BAC-BE32-2FD3F85B7E76}" type="pres">
      <dgm:prSet presAssocID="{38A8C462-E511-4046-B871-9DCA6AAFD50A}" presName="connectorText" presStyleLbl="sibTrans2D1" presStyleIdx="0" presStyleCnt="2"/>
      <dgm:spPr/>
    </dgm:pt>
    <dgm:pt modelId="{728800DD-E219-4861-A284-B6C54723E74D}" type="pres">
      <dgm:prSet presAssocID="{D8EC8533-C62F-4BC1-BB83-75462890A5F5}" presName="node" presStyleLbl="node1" presStyleIdx="1" presStyleCnt="3">
        <dgm:presLayoutVars>
          <dgm:bulletEnabled val="1"/>
        </dgm:presLayoutVars>
      </dgm:prSet>
      <dgm:spPr/>
    </dgm:pt>
    <dgm:pt modelId="{25130C4D-4878-4ED2-84EF-E2DCA0C145CA}" type="pres">
      <dgm:prSet presAssocID="{060BBE43-6334-48DD-9472-3055D261E3F6}" presName="sibTrans" presStyleLbl="sibTrans2D1" presStyleIdx="1" presStyleCnt="2"/>
      <dgm:spPr/>
    </dgm:pt>
    <dgm:pt modelId="{3315D020-B869-4513-9939-123AF73ABFBD}" type="pres">
      <dgm:prSet presAssocID="{060BBE43-6334-48DD-9472-3055D261E3F6}" presName="connectorText" presStyleLbl="sibTrans2D1" presStyleIdx="1" presStyleCnt="2"/>
      <dgm:spPr/>
    </dgm:pt>
    <dgm:pt modelId="{4391DE90-F854-441C-B18A-2616234254A4}" type="pres">
      <dgm:prSet presAssocID="{85CD0F4C-4472-4632-8E18-3A9EB1D618F2}" presName="node" presStyleLbl="node1" presStyleIdx="2" presStyleCnt="3">
        <dgm:presLayoutVars>
          <dgm:bulletEnabled val="1"/>
        </dgm:presLayoutVars>
      </dgm:prSet>
      <dgm:spPr/>
    </dgm:pt>
  </dgm:ptLst>
  <dgm:cxnLst>
    <dgm:cxn modelId="{445BC30E-86DE-481F-8E99-0A678BF57632}" type="presOf" srcId="{38A8C462-E511-4046-B871-9DCA6AAFD50A}" destId="{D781F626-B426-4BAC-BE32-2FD3F85B7E76}" srcOrd="1" destOrd="0" presId="urn:microsoft.com/office/officeart/2005/8/layout/process1"/>
    <dgm:cxn modelId="{922CFA11-1A8E-4223-AD49-6FE75A997955}" type="presOf" srcId="{96150D8B-26F5-4FE5-A208-4639487EAD83}" destId="{951D909B-49D3-4BC3-9D10-3736C3E4DA21}" srcOrd="0" destOrd="0" presId="urn:microsoft.com/office/officeart/2005/8/layout/process1"/>
    <dgm:cxn modelId="{913C3122-27DD-47B6-96A7-1B26425A739B}" type="presOf" srcId="{060BBE43-6334-48DD-9472-3055D261E3F6}" destId="{3315D020-B869-4513-9939-123AF73ABFBD}" srcOrd="1" destOrd="0" presId="urn:microsoft.com/office/officeart/2005/8/layout/process1"/>
    <dgm:cxn modelId="{16C1E333-1DAA-478F-B714-39AD1A0F5DCA}" type="presOf" srcId="{38A8C462-E511-4046-B871-9DCA6AAFD50A}" destId="{3FA24BD0-A654-4040-B029-D843B0E0B358}" srcOrd="0" destOrd="0" presId="urn:microsoft.com/office/officeart/2005/8/layout/process1"/>
    <dgm:cxn modelId="{DA0B1538-0276-46A4-B962-52E811F07121}" type="presOf" srcId="{060BBE43-6334-48DD-9472-3055D261E3F6}" destId="{25130C4D-4878-4ED2-84EF-E2DCA0C145CA}" srcOrd="0" destOrd="0" presId="urn:microsoft.com/office/officeart/2005/8/layout/process1"/>
    <dgm:cxn modelId="{A3DEE448-7BB1-4B70-9002-CC291CE9DEFE}" srcId="{6506C0A5-3409-45B3-BC72-849C156A9AD5}" destId="{96150D8B-26F5-4FE5-A208-4639487EAD83}" srcOrd="0" destOrd="0" parTransId="{51F5F514-5F91-44C9-9E14-56409783F54E}" sibTransId="{38A8C462-E511-4046-B871-9DCA6AAFD50A}"/>
    <dgm:cxn modelId="{A2AF084B-7812-4969-9930-67ACB5546A2E}" srcId="{6506C0A5-3409-45B3-BC72-849C156A9AD5}" destId="{85CD0F4C-4472-4632-8E18-3A9EB1D618F2}" srcOrd="2" destOrd="0" parTransId="{22B5EC88-F6D7-4E38-8923-7CC16AAE1D98}" sibTransId="{02208806-A6C5-48E2-BDE4-6638B153DA5E}"/>
    <dgm:cxn modelId="{CF4B856C-2D4E-44A9-B761-1EC6D6138AF8}" type="presOf" srcId="{6506C0A5-3409-45B3-BC72-849C156A9AD5}" destId="{4E674DDF-5DFD-41C5-9405-C5EBBAF71F11}" srcOrd="0" destOrd="0" presId="urn:microsoft.com/office/officeart/2005/8/layout/process1"/>
    <dgm:cxn modelId="{DF24A484-95A9-4160-979D-5EA506F60BB4}" type="presOf" srcId="{85CD0F4C-4472-4632-8E18-3A9EB1D618F2}" destId="{4391DE90-F854-441C-B18A-2616234254A4}" srcOrd="0" destOrd="0" presId="urn:microsoft.com/office/officeart/2005/8/layout/process1"/>
    <dgm:cxn modelId="{4BB78A9F-EADA-456C-B07E-6F4472FD31F5}" type="presOf" srcId="{D8EC8533-C62F-4BC1-BB83-75462890A5F5}" destId="{728800DD-E219-4861-A284-B6C54723E74D}" srcOrd="0" destOrd="0" presId="urn:microsoft.com/office/officeart/2005/8/layout/process1"/>
    <dgm:cxn modelId="{756AC5F2-8A96-4E89-9520-EF1F83FC6304}" srcId="{6506C0A5-3409-45B3-BC72-849C156A9AD5}" destId="{D8EC8533-C62F-4BC1-BB83-75462890A5F5}" srcOrd="1" destOrd="0" parTransId="{AE39E1A9-AC32-4CF3-8C26-A3DDA1A4B549}" sibTransId="{060BBE43-6334-48DD-9472-3055D261E3F6}"/>
    <dgm:cxn modelId="{B0EF5299-6474-4100-B386-9F22EAA0E107}" type="presParOf" srcId="{4E674DDF-5DFD-41C5-9405-C5EBBAF71F11}" destId="{951D909B-49D3-4BC3-9D10-3736C3E4DA21}" srcOrd="0" destOrd="0" presId="urn:microsoft.com/office/officeart/2005/8/layout/process1"/>
    <dgm:cxn modelId="{DA31D72F-79BF-4BA3-9DC4-23A29AEAFFD7}" type="presParOf" srcId="{4E674DDF-5DFD-41C5-9405-C5EBBAF71F11}" destId="{3FA24BD0-A654-4040-B029-D843B0E0B358}" srcOrd="1" destOrd="0" presId="urn:microsoft.com/office/officeart/2005/8/layout/process1"/>
    <dgm:cxn modelId="{BAEE1498-E93D-4053-B41B-02F534902913}" type="presParOf" srcId="{3FA24BD0-A654-4040-B029-D843B0E0B358}" destId="{D781F626-B426-4BAC-BE32-2FD3F85B7E76}" srcOrd="0" destOrd="0" presId="urn:microsoft.com/office/officeart/2005/8/layout/process1"/>
    <dgm:cxn modelId="{038E353F-855E-4531-8575-9BC0C6FA668F}" type="presParOf" srcId="{4E674DDF-5DFD-41C5-9405-C5EBBAF71F11}" destId="{728800DD-E219-4861-A284-B6C54723E74D}" srcOrd="2" destOrd="0" presId="urn:microsoft.com/office/officeart/2005/8/layout/process1"/>
    <dgm:cxn modelId="{B0E66FBF-306E-427C-89A2-0A206DD0E1ED}" type="presParOf" srcId="{4E674DDF-5DFD-41C5-9405-C5EBBAF71F11}" destId="{25130C4D-4878-4ED2-84EF-E2DCA0C145CA}" srcOrd="3" destOrd="0" presId="urn:microsoft.com/office/officeart/2005/8/layout/process1"/>
    <dgm:cxn modelId="{FB64DE84-5C45-40BD-AEE6-50E97B82D93B}" type="presParOf" srcId="{25130C4D-4878-4ED2-84EF-E2DCA0C145CA}" destId="{3315D020-B869-4513-9939-123AF73ABFBD}" srcOrd="0" destOrd="0" presId="urn:microsoft.com/office/officeart/2005/8/layout/process1"/>
    <dgm:cxn modelId="{8F813D28-5F27-4AE9-8D47-10329D1C557B}" type="presParOf" srcId="{4E674DDF-5DFD-41C5-9405-C5EBBAF71F11}" destId="{4391DE90-F854-441C-B18A-2616234254A4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8DF5498-EFA8-4307-9D46-879AC4ECC23E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3EFE404-B758-4338-92E0-7CD610FCB075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>
              <a:solidFill>
                <a:schemeClr val="bg1"/>
              </a:solidFill>
              <a:latin typeface="Avenir Next LT Pro"/>
              <a:ea typeface="Calibri"/>
              <a:cs typeface="Times New Roman"/>
            </a:rPr>
            <a:t>5 - H</a:t>
          </a:r>
          <a:r>
            <a:rPr lang="en-GB" b="1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ow skilled and confident are science trainee teachers to use mathematical skills required by GCSE science qualifications?</a:t>
          </a:r>
          <a:endParaRPr lang="en-GB">
            <a:solidFill>
              <a:schemeClr val="bg1"/>
            </a:solidFill>
            <a:ea typeface="Calibri"/>
          </a:endParaRPr>
        </a:p>
      </dgm:t>
    </dgm:pt>
    <dgm:pt modelId="{12047B84-6628-4805-97C3-38B7300C195A}" type="parTrans" cxnId="{A882A48D-FDBE-49FF-A6D1-9EAD200028E2}">
      <dgm:prSet/>
      <dgm:spPr/>
      <dgm:t>
        <a:bodyPr/>
        <a:lstStyle/>
        <a:p>
          <a:endParaRPr lang="en-GB"/>
        </a:p>
      </dgm:t>
    </dgm:pt>
    <dgm:pt modelId="{8188422E-0BE6-4074-A549-F623B4ACCAF3}" type="sibTrans" cxnId="{A882A48D-FDBE-49FF-A6D1-9EAD200028E2}">
      <dgm:prSet/>
      <dgm:spPr/>
      <dgm:t>
        <a:bodyPr/>
        <a:lstStyle/>
        <a:p>
          <a:endParaRPr lang="en-GB"/>
        </a:p>
      </dgm:t>
    </dgm:pt>
    <dgm:pt modelId="{6DA18782-C811-4AEE-ABE2-FC27C0B2953C}">
      <dgm:prSet phldrT="[Text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en-GB" b="1">
              <a:solidFill>
                <a:schemeClr val="bg1"/>
              </a:solidFill>
              <a:latin typeface="Avenir Next LT Pro"/>
              <a:ea typeface="Calibri"/>
              <a:cs typeface="Times New Roman"/>
            </a:rPr>
            <a:t>6 - D</a:t>
          </a:r>
          <a:r>
            <a:rPr lang="en-GB" b="1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o the mathematical skills and confidence of science trainee teachers vary with: </a:t>
          </a:r>
          <a:r>
            <a:rPr lang="en-GB" b="1">
              <a:solidFill>
                <a:schemeClr val="bg1"/>
              </a:solidFill>
              <a:effectLst/>
              <a:latin typeface="+mn-lt"/>
              <a:ea typeface="Calibri"/>
              <a:cs typeface="Times New Roman"/>
            </a:rPr>
            <a:t>gender,</a:t>
          </a:r>
          <a:r>
            <a:rPr lang="en-GB" b="1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 training specialism</a:t>
          </a:r>
          <a:r>
            <a:rPr lang="en-GB" b="1">
              <a:solidFill>
                <a:schemeClr val="bg1"/>
              </a:solidFill>
              <a:effectLst/>
              <a:latin typeface="+mn-lt"/>
              <a:ea typeface="Calibri"/>
              <a:cs typeface="Times New Roman"/>
            </a:rPr>
            <a:t> mathematical </a:t>
          </a:r>
          <a:r>
            <a:rPr lang="en-GB" b="1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experience?</a:t>
          </a:r>
          <a:endParaRPr lang="en-GB">
            <a:ea typeface="Calibri"/>
          </a:endParaRPr>
        </a:p>
      </dgm:t>
    </dgm:pt>
    <dgm:pt modelId="{7CF42A85-DEBD-4A23-A14D-CF88AE3E3CCF}" type="parTrans" cxnId="{54705F4A-2031-42AE-8CA2-C2C0134EFD1A}">
      <dgm:prSet/>
      <dgm:spPr/>
      <dgm:t>
        <a:bodyPr/>
        <a:lstStyle/>
        <a:p>
          <a:endParaRPr lang="en-GB"/>
        </a:p>
      </dgm:t>
    </dgm:pt>
    <dgm:pt modelId="{5806B192-F912-400E-9139-99237C12BDB5}" type="sibTrans" cxnId="{54705F4A-2031-42AE-8CA2-C2C0134EFD1A}">
      <dgm:prSet/>
      <dgm:spPr/>
      <dgm:t>
        <a:bodyPr/>
        <a:lstStyle/>
        <a:p>
          <a:endParaRPr lang="en-GB"/>
        </a:p>
      </dgm:t>
    </dgm:pt>
    <dgm:pt modelId="{7FFC5057-24EF-4A22-AD69-D6199B0E0462}">
      <dgm:prSet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Avenir Next LT Pro"/>
              <a:ea typeface="Calibri"/>
              <a:cs typeface="Times New Roman"/>
            </a:rPr>
            <a:t>66% showed hubris in one or more responses.</a:t>
          </a:r>
          <a:endParaRPr lang="en-GB" sz="1800" b="1">
            <a:solidFill>
              <a:schemeClr val="tx1"/>
            </a:solidFill>
            <a:effectLst/>
            <a:latin typeface="Avenir Next LT Pro"/>
            <a:ea typeface="Calibri"/>
            <a:cs typeface="Times New Roman"/>
          </a:endParaRPr>
        </a:p>
      </dgm:t>
    </dgm:pt>
    <dgm:pt modelId="{5592B1C8-ED73-47A2-823D-158E2B585C13}" type="parTrans" cxnId="{7951D449-1F08-4A56-BD6D-79DF4E71F40D}">
      <dgm:prSet/>
      <dgm:spPr/>
      <dgm:t>
        <a:bodyPr/>
        <a:lstStyle/>
        <a:p>
          <a:endParaRPr lang="en-GB"/>
        </a:p>
      </dgm:t>
    </dgm:pt>
    <dgm:pt modelId="{5854D72F-D6CF-4086-B56D-B37235FDC314}" type="sibTrans" cxnId="{7951D449-1F08-4A56-BD6D-79DF4E71F40D}">
      <dgm:prSet/>
      <dgm:spPr/>
      <dgm:t>
        <a:bodyPr/>
        <a:lstStyle/>
        <a:p>
          <a:endParaRPr lang="en-GB"/>
        </a:p>
      </dgm:t>
    </dgm:pt>
    <dgm:pt modelId="{6D87C866-B9C2-4010-A2CF-96141B31B866}">
      <dgm:prSet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Avenir Next LT Pro"/>
              <a:cs typeface="Times New Roman"/>
            </a:rPr>
            <a:t>73% were unconfident in one or more responses.</a:t>
          </a:r>
        </a:p>
      </dgm:t>
    </dgm:pt>
    <dgm:pt modelId="{E0AFBA2D-9D0F-4BF8-8064-4A38645CA3B6}" type="parTrans" cxnId="{3F4FDD49-2CC6-49E7-ABFE-D04965FD58FB}">
      <dgm:prSet/>
      <dgm:spPr/>
      <dgm:t>
        <a:bodyPr/>
        <a:lstStyle/>
        <a:p>
          <a:endParaRPr lang="en-GB"/>
        </a:p>
      </dgm:t>
    </dgm:pt>
    <dgm:pt modelId="{DCAC58F6-E89D-43D0-9F0F-315F478B605D}" type="sibTrans" cxnId="{3F4FDD49-2CC6-49E7-ABFE-D04965FD58FB}">
      <dgm:prSet/>
      <dgm:spPr/>
      <dgm:t>
        <a:bodyPr/>
        <a:lstStyle/>
        <a:p>
          <a:endParaRPr lang="en-GB"/>
        </a:p>
      </dgm:t>
    </dgm:pt>
    <dgm:pt modelId="{182E9CBB-3A04-4E54-A52B-30C7234EFD05}">
      <dgm:prSet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Avenir Next LT Pro"/>
              <a:cs typeface="Times New Roman"/>
            </a:rPr>
            <a:t>27% were confident in all 8 responses, but of these, half were incorrect on one or more, whilst the other half were confident and correct on all 8.</a:t>
          </a:r>
          <a:endParaRPr lang="en-GB" sz="1800" b="1">
            <a:solidFill>
              <a:schemeClr val="tx1"/>
            </a:solidFill>
          </a:endParaRPr>
        </a:p>
      </dgm:t>
    </dgm:pt>
    <dgm:pt modelId="{7E6A5326-CC43-4B69-8D71-06FBCD43A202}" type="parTrans" cxnId="{77DB6D07-DDD3-43E4-9B6C-33B3174F11EA}">
      <dgm:prSet/>
      <dgm:spPr/>
      <dgm:t>
        <a:bodyPr/>
        <a:lstStyle/>
        <a:p>
          <a:endParaRPr lang="en-GB"/>
        </a:p>
      </dgm:t>
    </dgm:pt>
    <dgm:pt modelId="{4BB2A5D5-03F0-47D5-9565-683BCCDD4BF1}" type="sibTrans" cxnId="{77DB6D07-DDD3-43E4-9B6C-33B3174F11EA}">
      <dgm:prSet/>
      <dgm:spPr/>
      <dgm:t>
        <a:bodyPr/>
        <a:lstStyle/>
        <a:p>
          <a:endParaRPr lang="en-GB"/>
        </a:p>
      </dgm:t>
    </dgm:pt>
    <dgm:pt modelId="{83CAEAC2-F59F-40BA-90F6-651A6215B033}">
      <dgm:prSet custT="1"/>
      <dgm:spPr/>
      <dgm:t>
        <a:bodyPr/>
        <a:lstStyle/>
        <a:p>
          <a:r>
            <a:rPr lang="en-GB" sz="1800" b="1">
              <a:solidFill>
                <a:schemeClr val="tx1"/>
              </a:solidFill>
              <a:latin typeface="Avenir Next LT Pro"/>
              <a:cs typeface="Times New Roman"/>
            </a:rPr>
            <a:t>Variation between groups is small</a:t>
          </a:r>
          <a:endParaRPr lang="en-GB" sz="1800" b="1">
            <a:solidFill>
              <a:schemeClr val="tx1"/>
            </a:solidFill>
          </a:endParaRPr>
        </a:p>
      </dgm:t>
    </dgm:pt>
    <dgm:pt modelId="{B8CD6C74-9D07-4571-A5BD-E10916B3DCDF}" type="parTrans" cxnId="{4311FBDE-4DB8-49A0-8DC6-8B9DC0D4F570}">
      <dgm:prSet/>
      <dgm:spPr/>
      <dgm:t>
        <a:bodyPr/>
        <a:lstStyle/>
        <a:p>
          <a:endParaRPr lang="en-GB"/>
        </a:p>
      </dgm:t>
    </dgm:pt>
    <dgm:pt modelId="{8D822051-F6C9-482D-998C-5AB2E81C6C66}" type="sibTrans" cxnId="{4311FBDE-4DB8-49A0-8DC6-8B9DC0D4F570}">
      <dgm:prSet/>
      <dgm:spPr/>
      <dgm:t>
        <a:bodyPr/>
        <a:lstStyle/>
        <a:p>
          <a:endParaRPr lang="en-GB"/>
        </a:p>
      </dgm:t>
    </dgm:pt>
    <dgm:pt modelId="{72628D79-792C-4068-B38D-638A7ABFC819}">
      <dgm:prSet custT="1"/>
      <dgm:spPr/>
      <dgm:t>
        <a:bodyPr/>
        <a:lstStyle/>
        <a:p>
          <a:r>
            <a:rPr lang="en-GB" sz="1800">
              <a:solidFill>
                <a:schemeClr val="tx1"/>
              </a:solidFill>
              <a:latin typeface="Avenir Next LT Pro"/>
              <a:cs typeface="Times New Roman"/>
            </a:rPr>
            <a:t>No subgroup achieved the confidence and competence level expected in a secondary science classroom</a:t>
          </a:r>
        </a:p>
      </dgm:t>
    </dgm:pt>
    <dgm:pt modelId="{3C2B5A42-6E13-4C1B-BD8F-7E2B879E18FD}" type="parTrans" cxnId="{83DFE974-D2FC-4D23-8EED-185B9493A4D3}">
      <dgm:prSet/>
      <dgm:spPr/>
      <dgm:t>
        <a:bodyPr/>
        <a:lstStyle/>
        <a:p>
          <a:endParaRPr lang="en-GB"/>
        </a:p>
      </dgm:t>
    </dgm:pt>
    <dgm:pt modelId="{F9B97278-ADAB-4A33-ABEE-30C54AC69D8E}" type="sibTrans" cxnId="{83DFE974-D2FC-4D23-8EED-185B9493A4D3}">
      <dgm:prSet/>
      <dgm:spPr/>
      <dgm:t>
        <a:bodyPr/>
        <a:lstStyle/>
        <a:p>
          <a:endParaRPr lang="en-GB"/>
        </a:p>
      </dgm:t>
    </dgm:pt>
    <dgm:pt modelId="{A414FC0E-EA64-4D9E-82DD-D96C2F42C923}" type="pres">
      <dgm:prSet presAssocID="{78DF5498-EFA8-4307-9D46-879AC4ECC23E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3A22F4-F064-41F2-9236-5D436CEB9C0B}" type="pres">
      <dgm:prSet presAssocID="{E3EFE404-B758-4338-92E0-7CD610FCB075}" presName="root" presStyleCnt="0"/>
      <dgm:spPr/>
    </dgm:pt>
    <dgm:pt modelId="{28DD67BE-7B34-43B2-B899-6282053A2E03}" type="pres">
      <dgm:prSet presAssocID="{E3EFE404-B758-4338-92E0-7CD610FCB075}" presName="rootComposite" presStyleCnt="0"/>
      <dgm:spPr/>
    </dgm:pt>
    <dgm:pt modelId="{42FD9574-4C75-4497-9A50-D0D25CBB9AF5}" type="pres">
      <dgm:prSet presAssocID="{E3EFE404-B758-4338-92E0-7CD610FCB075}" presName="rootText" presStyleLbl="node1" presStyleIdx="0" presStyleCnt="2" custScaleX="263704" custScaleY="151589"/>
      <dgm:spPr/>
    </dgm:pt>
    <dgm:pt modelId="{1C4E13B4-06AE-41D3-B49E-0F806EA27F3A}" type="pres">
      <dgm:prSet presAssocID="{E3EFE404-B758-4338-92E0-7CD610FCB075}" presName="rootConnector" presStyleLbl="node1" presStyleIdx="0" presStyleCnt="2"/>
      <dgm:spPr/>
    </dgm:pt>
    <dgm:pt modelId="{CCE81CB8-DD97-405A-A3FB-0A4ADC869D97}" type="pres">
      <dgm:prSet presAssocID="{E3EFE404-B758-4338-92E0-7CD610FCB075}" presName="childShape" presStyleCnt="0"/>
      <dgm:spPr/>
    </dgm:pt>
    <dgm:pt modelId="{71461B03-A2AC-4F25-8E77-359D0728177C}" type="pres">
      <dgm:prSet presAssocID="{5592B1C8-ED73-47A2-823D-158E2B585C13}" presName="Name13" presStyleLbl="parChTrans1D2" presStyleIdx="0" presStyleCnt="5"/>
      <dgm:spPr/>
    </dgm:pt>
    <dgm:pt modelId="{B77E8CCC-4550-42A4-9788-EDEC76566EE1}" type="pres">
      <dgm:prSet presAssocID="{7FFC5057-24EF-4A22-AD69-D6199B0E0462}" presName="childText" presStyleLbl="bgAcc1" presStyleIdx="0" presStyleCnt="5" custScaleX="263704" custLinFactNeighborX="48" custLinFactNeighborY="1682">
        <dgm:presLayoutVars>
          <dgm:bulletEnabled val="1"/>
        </dgm:presLayoutVars>
      </dgm:prSet>
      <dgm:spPr/>
    </dgm:pt>
    <dgm:pt modelId="{EAC51FE1-6A18-4AA8-8E5F-F3B64E4C9944}" type="pres">
      <dgm:prSet presAssocID="{E0AFBA2D-9D0F-4BF8-8064-4A38645CA3B6}" presName="Name13" presStyleLbl="parChTrans1D2" presStyleIdx="1" presStyleCnt="5"/>
      <dgm:spPr/>
    </dgm:pt>
    <dgm:pt modelId="{713111C1-C6DC-411E-ABF2-C5AC8CE26121}" type="pres">
      <dgm:prSet presAssocID="{6D87C866-B9C2-4010-A2CF-96141B31B866}" presName="childText" presStyleLbl="bgAcc1" presStyleIdx="1" presStyleCnt="5" custScaleX="263704" custLinFactNeighborX="48" custLinFactNeighborY="1447">
        <dgm:presLayoutVars>
          <dgm:bulletEnabled val="1"/>
        </dgm:presLayoutVars>
      </dgm:prSet>
      <dgm:spPr/>
    </dgm:pt>
    <dgm:pt modelId="{B1638454-19F4-4C38-A562-2F4E6F195CEB}" type="pres">
      <dgm:prSet presAssocID="{7E6A5326-CC43-4B69-8D71-06FBCD43A202}" presName="Name13" presStyleLbl="parChTrans1D2" presStyleIdx="2" presStyleCnt="5"/>
      <dgm:spPr/>
    </dgm:pt>
    <dgm:pt modelId="{406E109E-C3B9-427B-8F01-E43A67DFBD01}" type="pres">
      <dgm:prSet presAssocID="{182E9CBB-3A04-4E54-A52B-30C7234EFD05}" presName="childText" presStyleLbl="bgAcc1" presStyleIdx="2" presStyleCnt="5" custScaleX="263704" custScaleY="135368" custLinFactNeighborX="-101" custLinFactNeighborY="-9805">
        <dgm:presLayoutVars>
          <dgm:bulletEnabled val="1"/>
        </dgm:presLayoutVars>
      </dgm:prSet>
      <dgm:spPr/>
    </dgm:pt>
    <dgm:pt modelId="{14DFF8A2-C8F1-46D3-9FA0-8EE652085222}" type="pres">
      <dgm:prSet presAssocID="{6DA18782-C811-4AEE-ABE2-FC27C0B2953C}" presName="root" presStyleCnt="0"/>
      <dgm:spPr/>
    </dgm:pt>
    <dgm:pt modelId="{431416D9-2F69-4042-91B8-0F5ACBE11233}" type="pres">
      <dgm:prSet presAssocID="{6DA18782-C811-4AEE-ABE2-FC27C0B2953C}" presName="rootComposite" presStyleCnt="0"/>
      <dgm:spPr/>
    </dgm:pt>
    <dgm:pt modelId="{43E5A107-3949-4A96-B387-F501ABA467F5}" type="pres">
      <dgm:prSet presAssocID="{6DA18782-C811-4AEE-ABE2-FC27C0B2953C}" presName="rootText" presStyleLbl="node1" presStyleIdx="1" presStyleCnt="2" custScaleX="263704" custScaleY="151589"/>
      <dgm:spPr/>
    </dgm:pt>
    <dgm:pt modelId="{93AFC5E9-6E2F-4794-B2D8-CDC376490BDB}" type="pres">
      <dgm:prSet presAssocID="{6DA18782-C811-4AEE-ABE2-FC27C0B2953C}" presName="rootConnector" presStyleLbl="node1" presStyleIdx="1" presStyleCnt="2"/>
      <dgm:spPr/>
    </dgm:pt>
    <dgm:pt modelId="{4071FB10-F664-4CC0-8A0C-4774C6D86A6C}" type="pres">
      <dgm:prSet presAssocID="{6DA18782-C811-4AEE-ABE2-FC27C0B2953C}" presName="childShape" presStyleCnt="0"/>
      <dgm:spPr/>
    </dgm:pt>
    <dgm:pt modelId="{598AEB91-6180-44F0-8874-F46A94598EF8}" type="pres">
      <dgm:prSet presAssocID="{B8CD6C74-9D07-4571-A5BD-E10916B3DCDF}" presName="Name13" presStyleLbl="parChTrans1D2" presStyleIdx="3" presStyleCnt="5"/>
      <dgm:spPr/>
    </dgm:pt>
    <dgm:pt modelId="{12EF5785-E4EB-4213-B130-CB8648F17E95}" type="pres">
      <dgm:prSet presAssocID="{83CAEAC2-F59F-40BA-90F6-651A6215B033}" presName="childText" presStyleLbl="bgAcc1" presStyleIdx="3" presStyleCnt="5" custScaleX="263704">
        <dgm:presLayoutVars>
          <dgm:bulletEnabled val="1"/>
        </dgm:presLayoutVars>
      </dgm:prSet>
      <dgm:spPr/>
    </dgm:pt>
    <dgm:pt modelId="{B199770A-FC23-4E60-873C-2764B09D6090}" type="pres">
      <dgm:prSet presAssocID="{3C2B5A42-6E13-4C1B-BD8F-7E2B879E18FD}" presName="Name13" presStyleLbl="parChTrans1D2" presStyleIdx="4" presStyleCnt="5"/>
      <dgm:spPr/>
    </dgm:pt>
    <dgm:pt modelId="{F4A78A2A-31BB-4D63-A112-1311408AD376}" type="pres">
      <dgm:prSet presAssocID="{72628D79-792C-4068-B38D-638A7ABFC819}" presName="childText" presStyleLbl="bgAcc1" presStyleIdx="4" presStyleCnt="5" custScaleX="263704" custScaleY="106853">
        <dgm:presLayoutVars>
          <dgm:bulletEnabled val="1"/>
        </dgm:presLayoutVars>
      </dgm:prSet>
      <dgm:spPr/>
    </dgm:pt>
  </dgm:ptLst>
  <dgm:cxnLst>
    <dgm:cxn modelId="{B8D91405-B6AF-4E4D-86F5-402E4E295F3B}" type="presOf" srcId="{6DA18782-C811-4AEE-ABE2-FC27C0B2953C}" destId="{43E5A107-3949-4A96-B387-F501ABA467F5}" srcOrd="0" destOrd="0" presId="urn:microsoft.com/office/officeart/2005/8/layout/hierarchy3"/>
    <dgm:cxn modelId="{77DB6D07-DDD3-43E4-9B6C-33B3174F11EA}" srcId="{E3EFE404-B758-4338-92E0-7CD610FCB075}" destId="{182E9CBB-3A04-4E54-A52B-30C7234EFD05}" srcOrd="2" destOrd="0" parTransId="{7E6A5326-CC43-4B69-8D71-06FBCD43A202}" sibTransId="{4BB2A5D5-03F0-47D5-9565-683BCCDD4BF1}"/>
    <dgm:cxn modelId="{8C74161B-CCCD-4A52-AE39-9540046294FB}" type="presOf" srcId="{7FFC5057-24EF-4A22-AD69-D6199B0E0462}" destId="{B77E8CCC-4550-42A4-9788-EDEC76566EE1}" srcOrd="0" destOrd="0" presId="urn:microsoft.com/office/officeart/2005/8/layout/hierarchy3"/>
    <dgm:cxn modelId="{5EADE91E-FF94-4543-B32B-C5E9CF7EF5AF}" type="presOf" srcId="{5592B1C8-ED73-47A2-823D-158E2B585C13}" destId="{71461B03-A2AC-4F25-8E77-359D0728177C}" srcOrd="0" destOrd="0" presId="urn:microsoft.com/office/officeart/2005/8/layout/hierarchy3"/>
    <dgm:cxn modelId="{54B35220-86C3-4D6B-B81E-20AAC99C60D5}" type="presOf" srcId="{E3EFE404-B758-4338-92E0-7CD610FCB075}" destId="{1C4E13B4-06AE-41D3-B49E-0F806EA27F3A}" srcOrd="1" destOrd="0" presId="urn:microsoft.com/office/officeart/2005/8/layout/hierarchy3"/>
    <dgm:cxn modelId="{DE08BD2D-59CE-4D98-985A-194006553223}" type="presOf" srcId="{83CAEAC2-F59F-40BA-90F6-651A6215B033}" destId="{12EF5785-E4EB-4213-B130-CB8648F17E95}" srcOrd="0" destOrd="0" presId="urn:microsoft.com/office/officeart/2005/8/layout/hierarchy3"/>
    <dgm:cxn modelId="{F6EF3A42-754E-439D-B669-8ABEF831390B}" type="presOf" srcId="{E0AFBA2D-9D0F-4BF8-8064-4A38645CA3B6}" destId="{EAC51FE1-6A18-4AA8-8E5F-F3B64E4C9944}" srcOrd="0" destOrd="0" presId="urn:microsoft.com/office/officeart/2005/8/layout/hierarchy3"/>
    <dgm:cxn modelId="{7951D449-1F08-4A56-BD6D-79DF4E71F40D}" srcId="{E3EFE404-B758-4338-92E0-7CD610FCB075}" destId="{7FFC5057-24EF-4A22-AD69-D6199B0E0462}" srcOrd="0" destOrd="0" parTransId="{5592B1C8-ED73-47A2-823D-158E2B585C13}" sibTransId="{5854D72F-D6CF-4086-B56D-B37235FDC314}"/>
    <dgm:cxn modelId="{3F4FDD49-2CC6-49E7-ABFE-D04965FD58FB}" srcId="{E3EFE404-B758-4338-92E0-7CD610FCB075}" destId="{6D87C866-B9C2-4010-A2CF-96141B31B866}" srcOrd="1" destOrd="0" parTransId="{E0AFBA2D-9D0F-4BF8-8064-4A38645CA3B6}" sibTransId="{DCAC58F6-E89D-43D0-9F0F-315F478B605D}"/>
    <dgm:cxn modelId="{54705F4A-2031-42AE-8CA2-C2C0134EFD1A}" srcId="{78DF5498-EFA8-4307-9D46-879AC4ECC23E}" destId="{6DA18782-C811-4AEE-ABE2-FC27C0B2953C}" srcOrd="1" destOrd="0" parTransId="{7CF42A85-DEBD-4A23-A14D-CF88AE3E3CCF}" sibTransId="{5806B192-F912-400E-9139-99237C12BDB5}"/>
    <dgm:cxn modelId="{D4E8E853-BA61-473B-A6B3-10CA875FAB50}" type="presOf" srcId="{B8CD6C74-9D07-4571-A5BD-E10916B3DCDF}" destId="{598AEB91-6180-44F0-8874-F46A94598EF8}" srcOrd="0" destOrd="0" presId="urn:microsoft.com/office/officeart/2005/8/layout/hierarchy3"/>
    <dgm:cxn modelId="{83DFE974-D2FC-4D23-8EED-185B9493A4D3}" srcId="{6DA18782-C811-4AEE-ABE2-FC27C0B2953C}" destId="{72628D79-792C-4068-B38D-638A7ABFC819}" srcOrd="1" destOrd="0" parTransId="{3C2B5A42-6E13-4C1B-BD8F-7E2B879E18FD}" sibTransId="{F9B97278-ADAB-4A33-ABEE-30C54AC69D8E}"/>
    <dgm:cxn modelId="{529EA08A-D749-465C-A6A4-6D0A6F6C548B}" type="presOf" srcId="{6DA18782-C811-4AEE-ABE2-FC27C0B2953C}" destId="{93AFC5E9-6E2F-4794-B2D8-CDC376490BDB}" srcOrd="1" destOrd="0" presId="urn:microsoft.com/office/officeart/2005/8/layout/hierarchy3"/>
    <dgm:cxn modelId="{A882A48D-FDBE-49FF-A6D1-9EAD200028E2}" srcId="{78DF5498-EFA8-4307-9D46-879AC4ECC23E}" destId="{E3EFE404-B758-4338-92E0-7CD610FCB075}" srcOrd="0" destOrd="0" parTransId="{12047B84-6628-4805-97C3-38B7300C195A}" sibTransId="{8188422E-0BE6-4074-A549-F623B4ACCAF3}"/>
    <dgm:cxn modelId="{D2958397-983A-4414-B9A5-20A964639AA6}" type="presOf" srcId="{72628D79-792C-4068-B38D-638A7ABFC819}" destId="{F4A78A2A-31BB-4D63-A112-1311408AD376}" srcOrd="0" destOrd="0" presId="urn:microsoft.com/office/officeart/2005/8/layout/hierarchy3"/>
    <dgm:cxn modelId="{28837CCA-E02C-44CA-B17F-72D4F718792C}" type="presOf" srcId="{78DF5498-EFA8-4307-9D46-879AC4ECC23E}" destId="{A414FC0E-EA64-4D9E-82DD-D96C2F42C923}" srcOrd="0" destOrd="0" presId="urn:microsoft.com/office/officeart/2005/8/layout/hierarchy3"/>
    <dgm:cxn modelId="{4311FBDE-4DB8-49A0-8DC6-8B9DC0D4F570}" srcId="{6DA18782-C811-4AEE-ABE2-FC27C0B2953C}" destId="{83CAEAC2-F59F-40BA-90F6-651A6215B033}" srcOrd="0" destOrd="0" parTransId="{B8CD6C74-9D07-4571-A5BD-E10916B3DCDF}" sibTransId="{8D822051-F6C9-482D-998C-5AB2E81C6C66}"/>
    <dgm:cxn modelId="{CAD329E0-3F8C-4117-9ED2-951605232D90}" type="presOf" srcId="{3C2B5A42-6E13-4C1B-BD8F-7E2B879E18FD}" destId="{B199770A-FC23-4E60-873C-2764B09D6090}" srcOrd="0" destOrd="0" presId="urn:microsoft.com/office/officeart/2005/8/layout/hierarchy3"/>
    <dgm:cxn modelId="{AD3A0AE4-59E0-42A1-B298-EF824138B97E}" type="presOf" srcId="{182E9CBB-3A04-4E54-A52B-30C7234EFD05}" destId="{406E109E-C3B9-427B-8F01-E43A67DFBD01}" srcOrd="0" destOrd="0" presId="urn:microsoft.com/office/officeart/2005/8/layout/hierarchy3"/>
    <dgm:cxn modelId="{750B60F4-076B-4AB4-B072-51F9658711F9}" type="presOf" srcId="{6D87C866-B9C2-4010-A2CF-96141B31B866}" destId="{713111C1-C6DC-411E-ABF2-C5AC8CE26121}" srcOrd="0" destOrd="0" presId="urn:microsoft.com/office/officeart/2005/8/layout/hierarchy3"/>
    <dgm:cxn modelId="{AA704AF8-2EB3-4BDF-817F-0B60DC258152}" type="presOf" srcId="{7E6A5326-CC43-4B69-8D71-06FBCD43A202}" destId="{B1638454-19F4-4C38-A562-2F4E6F195CEB}" srcOrd="0" destOrd="0" presId="urn:microsoft.com/office/officeart/2005/8/layout/hierarchy3"/>
    <dgm:cxn modelId="{FD407BFA-B3E3-4119-A6F1-697BBF2662AC}" type="presOf" srcId="{E3EFE404-B758-4338-92E0-7CD610FCB075}" destId="{42FD9574-4C75-4497-9A50-D0D25CBB9AF5}" srcOrd="0" destOrd="0" presId="urn:microsoft.com/office/officeart/2005/8/layout/hierarchy3"/>
    <dgm:cxn modelId="{8FD2BA38-5CB9-472F-830E-EAF9BD310C79}" type="presParOf" srcId="{A414FC0E-EA64-4D9E-82DD-D96C2F42C923}" destId="{383A22F4-F064-41F2-9236-5D436CEB9C0B}" srcOrd="0" destOrd="0" presId="urn:microsoft.com/office/officeart/2005/8/layout/hierarchy3"/>
    <dgm:cxn modelId="{AE7A7425-692C-46E5-AD8F-8EB25531A64D}" type="presParOf" srcId="{383A22F4-F064-41F2-9236-5D436CEB9C0B}" destId="{28DD67BE-7B34-43B2-B899-6282053A2E03}" srcOrd="0" destOrd="0" presId="urn:microsoft.com/office/officeart/2005/8/layout/hierarchy3"/>
    <dgm:cxn modelId="{91BBE50A-AD92-434E-978A-A1D72DA54E33}" type="presParOf" srcId="{28DD67BE-7B34-43B2-B899-6282053A2E03}" destId="{42FD9574-4C75-4497-9A50-D0D25CBB9AF5}" srcOrd="0" destOrd="0" presId="urn:microsoft.com/office/officeart/2005/8/layout/hierarchy3"/>
    <dgm:cxn modelId="{6FF239E2-3B42-4ED6-9C27-3B13030F7C7C}" type="presParOf" srcId="{28DD67BE-7B34-43B2-B899-6282053A2E03}" destId="{1C4E13B4-06AE-41D3-B49E-0F806EA27F3A}" srcOrd="1" destOrd="0" presId="urn:microsoft.com/office/officeart/2005/8/layout/hierarchy3"/>
    <dgm:cxn modelId="{4144A2E4-F737-463E-8560-D8DBE1A03EBC}" type="presParOf" srcId="{383A22F4-F064-41F2-9236-5D436CEB9C0B}" destId="{CCE81CB8-DD97-405A-A3FB-0A4ADC869D97}" srcOrd="1" destOrd="0" presId="urn:microsoft.com/office/officeart/2005/8/layout/hierarchy3"/>
    <dgm:cxn modelId="{C393C70B-40A9-48B2-8A44-6C6630136758}" type="presParOf" srcId="{CCE81CB8-DD97-405A-A3FB-0A4ADC869D97}" destId="{71461B03-A2AC-4F25-8E77-359D0728177C}" srcOrd="0" destOrd="0" presId="urn:microsoft.com/office/officeart/2005/8/layout/hierarchy3"/>
    <dgm:cxn modelId="{6EFA7802-B533-4054-B460-5A8D8906E775}" type="presParOf" srcId="{CCE81CB8-DD97-405A-A3FB-0A4ADC869D97}" destId="{B77E8CCC-4550-42A4-9788-EDEC76566EE1}" srcOrd="1" destOrd="0" presId="urn:microsoft.com/office/officeart/2005/8/layout/hierarchy3"/>
    <dgm:cxn modelId="{D630314A-7082-4622-AB91-26D9D6AF0F00}" type="presParOf" srcId="{CCE81CB8-DD97-405A-A3FB-0A4ADC869D97}" destId="{EAC51FE1-6A18-4AA8-8E5F-F3B64E4C9944}" srcOrd="2" destOrd="0" presId="urn:microsoft.com/office/officeart/2005/8/layout/hierarchy3"/>
    <dgm:cxn modelId="{038DD738-5DA3-4C90-8B2A-4AD667A1F2B7}" type="presParOf" srcId="{CCE81CB8-DD97-405A-A3FB-0A4ADC869D97}" destId="{713111C1-C6DC-411E-ABF2-C5AC8CE26121}" srcOrd="3" destOrd="0" presId="urn:microsoft.com/office/officeart/2005/8/layout/hierarchy3"/>
    <dgm:cxn modelId="{84ABB396-8FDE-4482-A0B1-11E17EE9587D}" type="presParOf" srcId="{CCE81CB8-DD97-405A-A3FB-0A4ADC869D97}" destId="{B1638454-19F4-4C38-A562-2F4E6F195CEB}" srcOrd="4" destOrd="0" presId="urn:microsoft.com/office/officeart/2005/8/layout/hierarchy3"/>
    <dgm:cxn modelId="{8D318707-22E8-48F2-84B0-6C3E2367EC0C}" type="presParOf" srcId="{CCE81CB8-DD97-405A-A3FB-0A4ADC869D97}" destId="{406E109E-C3B9-427B-8F01-E43A67DFBD01}" srcOrd="5" destOrd="0" presId="urn:microsoft.com/office/officeart/2005/8/layout/hierarchy3"/>
    <dgm:cxn modelId="{3D627406-3092-4273-82F8-A129B99D3F35}" type="presParOf" srcId="{A414FC0E-EA64-4D9E-82DD-D96C2F42C923}" destId="{14DFF8A2-C8F1-46D3-9FA0-8EE652085222}" srcOrd="1" destOrd="0" presId="urn:microsoft.com/office/officeart/2005/8/layout/hierarchy3"/>
    <dgm:cxn modelId="{33418736-C059-412C-9C4F-A4E454617758}" type="presParOf" srcId="{14DFF8A2-C8F1-46D3-9FA0-8EE652085222}" destId="{431416D9-2F69-4042-91B8-0F5ACBE11233}" srcOrd="0" destOrd="0" presId="urn:microsoft.com/office/officeart/2005/8/layout/hierarchy3"/>
    <dgm:cxn modelId="{EA97EA1B-8415-4346-8AE8-B8C8E9861CC9}" type="presParOf" srcId="{431416D9-2F69-4042-91B8-0F5ACBE11233}" destId="{43E5A107-3949-4A96-B387-F501ABA467F5}" srcOrd="0" destOrd="0" presId="urn:microsoft.com/office/officeart/2005/8/layout/hierarchy3"/>
    <dgm:cxn modelId="{48F71427-F204-4F74-918E-09146E9F9285}" type="presParOf" srcId="{431416D9-2F69-4042-91B8-0F5ACBE11233}" destId="{93AFC5E9-6E2F-4794-B2D8-CDC376490BDB}" srcOrd="1" destOrd="0" presId="urn:microsoft.com/office/officeart/2005/8/layout/hierarchy3"/>
    <dgm:cxn modelId="{859E46C5-211C-40E3-A06E-5CA3FFDB92E5}" type="presParOf" srcId="{14DFF8A2-C8F1-46D3-9FA0-8EE652085222}" destId="{4071FB10-F664-4CC0-8A0C-4774C6D86A6C}" srcOrd="1" destOrd="0" presId="urn:microsoft.com/office/officeart/2005/8/layout/hierarchy3"/>
    <dgm:cxn modelId="{0FA46D19-31FC-4A9E-8D38-1B1D037310E1}" type="presParOf" srcId="{4071FB10-F664-4CC0-8A0C-4774C6D86A6C}" destId="{598AEB91-6180-44F0-8874-F46A94598EF8}" srcOrd="0" destOrd="0" presId="urn:microsoft.com/office/officeart/2005/8/layout/hierarchy3"/>
    <dgm:cxn modelId="{564F08A9-8C4C-4A1D-8D55-49F9197AEB8B}" type="presParOf" srcId="{4071FB10-F664-4CC0-8A0C-4774C6D86A6C}" destId="{12EF5785-E4EB-4213-B130-CB8648F17E95}" srcOrd="1" destOrd="0" presId="urn:microsoft.com/office/officeart/2005/8/layout/hierarchy3"/>
    <dgm:cxn modelId="{81765A98-1BC9-492F-841F-701DA6D71622}" type="presParOf" srcId="{4071FB10-F664-4CC0-8A0C-4774C6D86A6C}" destId="{B199770A-FC23-4E60-873C-2764B09D6090}" srcOrd="2" destOrd="0" presId="urn:microsoft.com/office/officeart/2005/8/layout/hierarchy3"/>
    <dgm:cxn modelId="{D6C5A898-0518-4E28-9370-D874B56E0581}" type="presParOf" srcId="{4071FB10-F664-4CC0-8A0C-4774C6D86A6C}" destId="{F4A78A2A-31BB-4D63-A112-1311408AD376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89C34E20-747B-42BE-AE58-9DB6874571E2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B9670D7C-DF54-4AB8-ACA2-F5E5A08ABB9A}">
      <dgm:prSet phldrT="[Text]"/>
      <dgm:spPr/>
      <dgm:t>
        <a:bodyPr/>
        <a:lstStyle/>
        <a:p>
          <a:r>
            <a:rPr lang="en-GB" b="1"/>
            <a:t>A more worrying landscape than initially thought</a:t>
          </a:r>
        </a:p>
      </dgm:t>
    </dgm:pt>
    <dgm:pt modelId="{14A7C883-A2A1-47F1-86CC-B2289975AD4B}" type="parTrans" cxnId="{E8A403F0-DA6E-4B20-BD34-B47DBB22EE6E}">
      <dgm:prSet/>
      <dgm:spPr/>
      <dgm:t>
        <a:bodyPr/>
        <a:lstStyle/>
        <a:p>
          <a:endParaRPr lang="en-GB"/>
        </a:p>
      </dgm:t>
    </dgm:pt>
    <dgm:pt modelId="{73FAA4FA-E2F7-4CF2-819D-49BB5D6A6193}" type="sibTrans" cxnId="{E8A403F0-DA6E-4B20-BD34-B47DBB22EE6E}">
      <dgm:prSet/>
      <dgm:spPr/>
      <dgm:t>
        <a:bodyPr/>
        <a:lstStyle/>
        <a:p>
          <a:endParaRPr lang="en-GB"/>
        </a:p>
      </dgm:t>
    </dgm:pt>
    <dgm:pt modelId="{5B4BE6B8-3339-4412-B802-C44C3BD4A098}">
      <dgm:prSet phldrT="[Text]"/>
      <dgm:spPr/>
      <dgm:t>
        <a:bodyPr/>
        <a:lstStyle/>
        <a:p>
          <a:r>
            <a:rPr lang="en-GB" b="1"/>
            <a:t>Source of anxiety for teachers compounded with out of subject specialism could be motivating factor in teachers leaving the profession</a:t>
          </a:r>
        </a:p>
      </dgm:t>
    </dgm:pt>
    <dgm:pt modelId="{3CC85B1A-A12E-4D32-998E-DF8876B7A02F}" type="parTrans" cxnId="{773277D9-6041-4A5B-9248-F7CC6D7F36E4}">
      <dgm:prSet/>
      <dgm:spPr/>
      <dgm:t>
        <a:bodyPr/>
        <a:lstStyle/>
        <a:p>
          <a:endParaRPr lang="en-GB"/>
        </a:p>
      </dgm:t>
    </dgm:pt>
    <dgm:pt modelId="{A9C92925-1314-4D5A-8ED9-7F6FE4E25F02}" type="sibTrans" cxnId="{773277D9-6041-4A5B-9248-F7CC6D7F36E4}">
      <dgm:prSet/>
      <dgm:spPr/>
      <dgm:t>
        <a:bodyPr/>
        <a:lstStyle/>
        <a:p>
          <a:endParaRPr lang="en-GB"/>
        </a:p>
      </dgm:t>
    </dgm:pt>
    <dgm:pt modelId="{A2EE9C81-6F14-46AD-A990-0ABEA2A09E4A}">
      <dgm:prSet phldrT="[Text]"/>
      <dgm:spPr/>
      <dgm:t>
        <a:bodyPr/>
        <a:lstStyle/>
        <a:p>
          <a:r>
            <a:rPr lang="en-GB" b="1"/>
            <a:t>An implication on teacher’s retention</a:t>
          </a:r>
        </a:p>
      </dgm:t>
    </dgm:pt>
    <dgm:pt modelId="{02C71C60-D436-434E-BC3C-DA312F14B2B2}" type="parTrans" cxnId="{D72CE72E-51B3-4721-B42E-CD0AAC3095C5}">
      <dgm:prSet/>
      <dgm:spPr/>
      <dgm:t>
        <a:bodyPr/>
        <a:lstStyle/>
        <a:p>
          <a:endParaRPr lang="en-GB"/>
        </a:p>
      </dgm:t>
    </dgm:pt>
    <dgm:pt modelId="{162DD0A8-7CEB-4641-A64B-E7881F0D67EE}" type="sibTrans" cxnId="{D72CE72E-51B3-4721-B42E-CD0AAC3095C5}">
      <dgm:prSet/>
      <dgm:spPr/>
      <dgm:t>
        <a:bodyPr/>
        <a:lstStyle/>
        <a:p>
          <a:endParaRPr lang="en-GB"/>
        </a:p>
      </dgm:t>
    </dgm:pt>
    <dgm:pt modelId="{D7B38BF6-A0B5-4697-8218-383AE41D3A8E}" type="pres">
      <dgm:prSet presAssocID="{89C34E20-747B-42BE-AE58-9DB6874571E2}" presName="Name0" presStyleCnt="0">
        <dgm:presLayoutVars>
          <dgm:dir/>
          <dgm:resizeHandles val="exact"/>
        </dgm:presLayoutVars>
      </dgm:prSet>
      <dgm:spPr/>
    </dgm:pt>
    <dgm:pt modelId="{EC963FC0-0045-4376-8786-8E98C13A605E}" type="pres">
      <dgm:prSet presAssocID="{B9670D7C-DF54-4AB8-ACA2-F5E5A08ABB9A}" presName="node" presStyleLbl="node1" presStyleIdx="0" presStyleCnt="3">
        <dgm:presLayoutVars>
          <dgm:bulletEnabled val="1"/>
        </dgm:presLayoutVars>
      </dgm:prSet>
      <dgm:spPr/>
    </dgm:pt>
    <dgm:pt modelId="{673BF8B0-C1A2-4F60-92F8-299A0A6DC125}" type="pres">
      <dgm:prSet presAssocID="{73FAA4FA-E2F7-4CF2-819D-49BB5D6A6193}" presName="sibTrans" presStyleLbl="sibTrans2D1" presStyleIdx="0" presStyleCnt="2"/>
      <dgm:spPr/>
    </dgm:pt>
    <dgm:pt modelId="{570B072A-388D-458F-9B36-2C56D6C463F7}" type="pres">
      <dgm:prSet presAssocID="{73FAA4FA-E2F7-4CF2-819D-49BB5D6A6193}" presName="connectorText" presStyleLbl="sibTrans2D1" presStyleIdx="0" presStyleCnt="2"/>
      <dgm:spPr/>
    </dgm:pt>
    <dgm:pt modelId="{D148BE80-8C03-4710-BA1E-F7EC26849201}" type="pres">
      <dgm:prSet presAssocID="{5B4BE6B8-3339-4412-B802-C44C3BD4A098}" presName="node" presStyleLbl="node1" presStyleIdx="1" presStyleCnt="3">
        <dgm:presLayoutVars>
          <dgm:bulletEnabled val="1"/>
        </dgm:presLayoutVars>
      </dgm:prSet>
      <dgm:spPr/>
    </dgm:pt>
    <dgm:pt modelId="{F19CA2AF-C461-497A-84A3-A7C8283048DB}" type="pres">
      <dgm:prSet presAssocID="{A9C92925-1314-4D5A-8ED9-7F6FE4E25F02}" presName="sibTrans" presStyleLbl="sibTrans2D1" presStyleIdx="1" presStyleCnt="2"/>
      <dgm:spPr/>
    </dgm:pt>
    <dgm:pt modelId="{B58FDBDC-386A-4CB1-88C0-447D548DCB99}" type="pres">
      <dgm:prSet presAssocID="{A9C92925-1314-4D5A-8ED9-7F6FE4E25F02}" presName="connectorText" presStyleLbl="sibTrans2D1" presStyleIdx="1" presStyleCnt="2"/>
      <dgm:spPr/>
    </dgm:pt>
    <dgm:pt modelId="{C4D2400C-CA09-44DA-8B01-3EC8CD427ABC}" type="pres">
      <dgm:prSet presAssocID="{A2EE9C81-6F14-46AD-A990-0ABEA2A09E4A}" presName="node" presStyleLbl="node1" presStyleIdx="2" presStyleCnt="3">
        <dgm:presLayoutVars>
          <dgm:bulletEnabled val="1"/>
        </dgm:presLayoutVars>
      </dgm:prSet>
      <dgm:spPr/>
    </dgm:pt>
  </dgm:ptLst>
  <dgm:cxnLst>
    <dgm:cxn modelId="{22FC4116-D279-40B7-9966-20F8D3E9296C}" type="presOf" srcId="{A9C92925-1314-4D5A-8ED9-7F6FE4E25F02}" destId="{F19CA2AF-C461-497A-84A3-A7C8283048DB}" srcOrd="0" destOrd="0" presId="urn:microsoft.com/office/officeart/2005/8/layout/process1"/>
    <dgm:cxn modelId="{0148A917-F28C-4B7E-87B9-BF072093567C}" type="presOf" srcId="{5B4BE6B8-3339-4412-B802-C44C3BD4A098}" destId="{D148BE80-8C03-4710-BA1E-F7EC26849201}" srcOrd="0" destOrd="0" presId="urn:microsoft.com/office/officeart/2005/8/layout/process1"/>
    <dgm:cxn modelId="{D72CE72E-51B3-4721-B42E-CD0AAC3095C5}" srcId="{89C34E20-747B-42BE-AE58-9DB6874571E2}" destId="{A2EE9C81-6F14-46AD-A990-0ABEA2A09E4A}" srcOrd="2" destOrd="0" parTransId="{02C71C60-D436-434E-BC3C-DA312F14B2B2}" sibTransId="{162DD0A8-7CEB-4641-A64B-E7881F0D67EE}"/>
    <dgm:cxn modelId="{7FEAE365-18C8-4119-AC82-BE547E13C5CC}" type="presOf" srcId="{73FAA4FA-E2F7-4CF2-819D-49BB5D6A6193}" destId="{570B072A-388D-458F-9B36-2C56D6C463F7}" srcOrd="1" destOrd="0" presId="urn:microsoft.com/office/officeart/2005/8/layout/process1"/>
    <dgm:cxn modelId="{0106FE4C-53B5-433E-80B9-E3E311857048}" type="presOf" srcId="{73FAA4FA-E2F7-4CF2-819D-49BB5D6A6193}" destId="{673BF8B0-C1A2-4F60-92F8-299A0A6DC125}" srcOrd="0" destOrd="0" presId="urn:microsoft.com/office/officeart/2005/8/layout/process1"/>
    <dgm:cxn modelId="{30F16976-AC3D-4C08-B19F-577F089CDC96}" type="presOf" srcId="{A9C92925-1314-4D5A-8ED9-7F6FE4E25F02}" destId="{B58FDBDC-386A-4CB1-88C0-447D548DCB99}" srcOrd="1" destOrd="0" presId="urn:microsoft.com/office/officeart/2005/8/layout/process1"/>
    <dgm:cxn modelId="{79FF8EB0-2EBC-4C08-AD47-35501DDF9D4E}" type="presOf" srcId="{A2EE9C81-6F14-46AD-A990-0ABEA2A09E4A}" destId="{C4D2400C-CA09-44DA-8B01-3EC8CD427ABC}" srcOrd="0" destOrd="0" presId="urn:microsoft.com/office/officeart/2005/8/layout/process1"/>
    <dgm:cxn modelId="{305275B4-0CD0-4E5A-9740-7610D0C2383C}" type="presOf" srcId="{B9670D7C-DF54-4AB8-ACA2-F5E5A08ABB9A}" destId="{EC963FC0-0045-4376-8786-8E98C13A605E}" srcOrd="0" destOrd="0" presId="urn:microsoft.com/office/officeart/2005/8/layout/process1"/>
    <dgm:cxn modelId="{97ECC9CC-5996-4914-A75F-CC1F39C1ECC9}" type="presOf" srcId="{89C34E20-747B-42BE-AE58-9DB6874571E2}" destId="{D7B38BF6-A0B5-4697-8218-383AE41D3A8E}" srcOrd="0" destOrd="0" presId="urn:microsoft.com/office/officeart/2005/8/layout/process1"/>
    <dgm:cxn modelId="{773277D9-6041-4A5B-9248-F7CC6D7F36E4}" srcId="{89C34E20-747B-42BE-AE58-9DB6874571E2}" destId="{5B4BE6B8-3339-4412-B802-C44C3BD4A098}" srcOrd="1" destOrd="0" parTransId="{3CC85B1A-A12E-4D32-998E-DF8876B7A02F}" sibTransId="{A9C92925-1314-4D5A-8ED9-7F6FE4E25F02}"/>
    <dgm:cxn modelId="{E8A403F0-DA6E-4B20-BD34-B47DBB22EE6E}" srcId="{89C34E20-747B-42BE-AE58-9DB6874571E2}" destId="{B9670D7C-DF54-4AB8-ACA2-F5E5A08ABB9A}" srcOrd="0" destOrd="0" parTransId="{14A7C883-A2A1-47F1-86CC-B2289975AD4B}" sibTransId="{73FAA4FA-E2F7-4CF2-819D-49BB5D6A6193}"/>
    <dgm:cxn modelId="{07403252-CA66-44E1-9327-DB29674A05AB}" type="presParOf" srcId="{D7B38BF6-A0B5-4697-8218-383AE41D3A8E}" destId="{EC963FC0-0045-4376-8786-8E98C13A605E}" srcOrd="0" destOrd="0" presId="urn:microsoft.com/office/officeart/2005/8/layout/process1"/>
    <dgm:cxn modelId="{712CA296-51E1-4019-889B-800A541F1B84}" type="presParOf" srcId="{D7B38BF6-A0B5-4697-8218-383AE41D3A8E}" destId="{673BF8B0-C1A2-4F60-92F8-299A0A6DC125}" srcOrd="1" destOrd="0" presId="urn:microsoft.com/office/officeart/2005/8/layout/process1"/>
    <dgm:cxn modelId="{01203532-E40B-42C7-AD60-C1B56D92ACCE}" type="presParOf" srcId="{673BF8B0-C1A2-4F60-92F8-299A0A6DC125}" destId="{570B072A-388D-458F-9B36-2C56D6C463F7}" srcOrd="0" destOrd="0" presId="urn:microsoft.com/office/officeart/2005/8/layout/process1"/>
    <dgm:cxn modelId="{A46456B1-2B8C-4D98-858E-8E4003296DFD}" type="presParOf" srcId="{D7B38BF6-A0B5-4697-8218-383AE41D3A8E}" destId="{D148BE80-8C03-4710-BA1E-F7EC26849201}" srcOrd="2" destOrd="0" presId="urn:microsoft.com/office/officeart/2005/8/layout/process1"/>
    <dgm:cxn modelId="{B2C82A77-89B2-461C-A2AA-4392D82E62A2}" type="presParOf" srcId="{D7B38BF6-A0B5-4697-8218-383AE41D3A8E}" destId="{F19CA2AF-C461-497A-84A3-A7C8283048DB}" srcOrd="3" destOrd="0" presId="urn:microsoft.com/office/officeart/2005/8/layout/process1"/>
    <dgm:cxn modelId="{B533ED39-40DB-4E8B-9628-37420ACF493E}" type="presParOf" srcId="{F19CA2AF-C461-497A-84A3-A7C8283048DB}" destId="{B58FDBDC-386A-4CB1-88C0-447D548DCB99}" srcOrd="0" destOrd="0" presId="urn:microsoft.com/office/officeart/2005/8/layout/process1"/>
    <dgm:cxn modelId="{00FE50C7-5FA4-48B9-B134-D90E7824148F}" type="presParOf" srcId="{D7B38BF6-A0B5-4697-8218-383AE41D3A8E}" destId="{C4D2400C-CA09-44DA-8B01-3EC8CD427ABC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51863-59DF-4FB3-98CF-8E82FA73FAA9}">
      <dsp:nvSpPr>
        <dsp:cNvPr id="0" name=""/>
        <dsp:cNvSpPr/>
      </dsp:nvSpPr>
      <dsp:spPr>
        <a:xfrm>
          <a:off x="428222" y="3211866"/>
          <a:ext cx="97092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6E2BA5-4C4B-4969-925A-BC674389BE08}">
      <dsp:nvSpPr>
        <dsp:cNvPr id="0" name=""/>
        <dsp:cNvSpPr/>
      </dsp:nvSpPr>
      <dsp:spPr>
        <a:xfrm>
          <a:off x="425351" y="1832319"/>
          <a:ext cx="97092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CBBEFB-1F17-4612-8CDD-40EE96065B74}">
      <dsp:nvSpPr>
        <dsp:cNvPr id="0" name=""/>
        <dsp:cNvSpPr/>
      </dsp:nvSpPr>
      <dsp:spPr>
        <a:xfrm>
          <a:off x="427414" y="452771"/>
          <a:ext cx="9709284" cy="0"/>
        </a:xfrm>
        <a:prstGeom prst="line">
          <a:avLst/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847878-BBBE-4FFA-A778-1C7A3781CAE5}">
      <dsp:nvSpPr>
        <dsp:cNvPr id="0" name=""/>
        <dsp:cNvSpPr/>
      </dsp:nvSpPr>
      <dsp:spPr>
        <a:xfrm>
          <a:off x="3894340" y="0"/>
          <a:ext cx="4313221" cy="45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rPr>
            <a:t>Subject Advisor for Science, OCR</a:t>
          </a:r>
          <a:r>
            <a:rPr lang="en-GB" sz="1400" kern="1200">
              <a:solidFill>
                <a:schemeClr val="bg1"/>
              </a:solidFill>
              <a:effectLst/>
              <a:latin typeface="+mn-lt"/>
            </a:rPr>
            <a:t> </a:t>
          </a:r>
          <a:endParaRPr lang="en-GB" sz="1400" kern="1200">
            <a:solidFill>
              <a:schemeClr val="bg1"/>
            </a:solidFill>
            <a:latin typeface="+mn-lt"/>
          </a:endParaRPr>
        </a:p>
      </dsp:txBody>
      <dsp:txXfrm>
        <a:off x="3894340" y="0"/>
        <a:ext cx="4313221" cy="452266"/>
      </dsp:txXfrm>
    </dsp:sp>
    <dsp:sp modelId="{AB521453-E6F5-4842-B3F5-92F9576D8E12}">
      <dsp:nvSpPr>
        <dsp:cNvPr id="0" name=""/>
        <dsp:cNvSpPr/>
      </dsp:nvSpPr>
      <dsp:spPr>
        <a:xfrm>
          <a:off x="-427414" y="504"/>
          <a:ext cx="4234073" cy="4522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rPr>
            <a:t>Ally Davies</a:t>
          </a:r>
          <a:endParaRPr lang="en-GB" sz="2400" kern="1200">
            <a:solidFill>
              <a:schemeClr val="bg1"/>
            </a:solidFill>
            <a:latin typeface="+mn-lt"/>
          </a:endParaRPr>
        </a:p>
      </dsp:txBody>
      <dsp:txXfrm>
        <a:off x="-405332" y="22586"/>
        <a:ext cx="4189909" cy="430184"/>
      </dsp:txXfrm>
    </dsp:sp>
    <dsp:sp modelId="{A444D89B-CAD7-48B3-812E-9794F0348A74}">
      <dsp:nvSpPr>
        <dsp:cNvPr id="0" name=""/>
        <dsp:cNvSpPr/>
      </dsp:nvSpPr>
      <dsp:spPr>
        <a:xfrm>
          <a:off x="0" y="452771"/>
          <a:ext cx="9709284" cy="90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u="none" kern="1200">
              <a:solidFill>
                <a:schemeClr val="bg1"/>
              </a:solidFill>
              <a:effectLst/>
              <a:latin typeface="+mn-lt"/>
              <a:ea typeface="Calibri" panose="020F0502020204030204" pitchFamily="34" charset="0"/>
            </a:rPr>
            <a:t>allyphysics@gmail.com</a:t>
          </a:r>
          <a:endParaRPr lang="en-GB" sz="1800" u="none" kern="1200">
            <a:solidFill>
              <a:schemeClr val="bg1"/>
            </a:solidFill>
            <a:latin typeface="+mn-lt"/>
          </a:endParaRPr>
        </a:p>
      </dsp:txBody>
      <dsp:txXfrm>
        <a:off x="0" y="452771"/>
        <a:ext cx="9709284" cy="904668"/>
      </dsp:txXfrm>
    </dsp:sp>
    <dsp:sp modelId="{4C590974-6E67-4F2A-B5D1-BD91F30A522E}">
      <dsp:nvSpPr>
        <dsp:cNvPr id="0" name=""/>
        <dsp:cNvSpPr/>
      </dsp:nvSpPr>
      <dsp:spPr>
        <a:xfrm>
          <a:off x="3886959" y="1392092"/>
          <a:ext cx="5222251" cy="45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>
              <a:solidFill>
                <a:schemeClr val="bg1"/>
              </a:solidFill>
              <a:latin typeface="+mn-lt"/>
            </a:rPr>
            <a:t>Senior Lecturer in Secondary Education, Leeds Trinity University</a:t>
          </a:r>
          <a:endParaRPr lang="en-GB" sz="1400" kern="1200">
            <a:solidFill>
              <a:schemeClr val="bg1"/>
            </a:solidFill>
            <a:latin typeface="+mn-lt"/>
          </a:endParaRPr>
        </a:p>
      </dsp:txBody>
      <dsp:txXfrm>
        <a:off x="3886959" y="1392092"/>
        <a:ext cx="5222251" cy="452266"/>
      </dsp:txXfrm>
    </dsp:sp>
    <dsp:sp modelId="{B1898920-017D-4CB7-8058-C76FE17084D4}">
      <dsp:nvSpPr>
        <dsp:cNvPr id="0" name=""/>
        <dsp:cNvSpPr/>
      </dsp:nvSpPr>
      <dsp:spPr>
        <a:xfrm>
          <a:off x="-425351" y="1380052"/>
          <a:ext cx="4225818" cy="4522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u="none" kern="1200">
              <a:solidFill>
                <a:schemeClr val="bg1"/>
              </a:solidFill>
              <a:latin typeface="+mn-lt"/>
            </a:rPr>
            <a:t>Caroline Neuberg</a:t>
          </a:r>
          <a:endParaRPr lang="en-GB" sz="2400" u="none" kern="1200">
            <a:solidFill>
              <a:schemeClr val="bg1"/>
            </a:solidFill>
            <a:latin typeface="+mn-lt"/>
          </a:endParaRPr>
        </a:p>
      </dsp:txBody>
      <dsp:txXfrm>
        <a:off x="-403269" y="1402134"/>
        <a:ext cx="4181654" cy="430184"/>
      </dsp:txXfrm>
    </dsp:sp>
    <dsp:sp modelId="{C0FAAE5B-FE38-4994-A28F-8366A5788D34}">
      <dsp:nvSpPr>
        <dsp:cNvPr id="0" name=""/>
        <dsp:cNvSpPr/>
      </dsp:nvSpPr>
      <dsp:spPr>
        <a:xfrm>
          <a:off x="0" y="1832319"/>
          <a:ext cx="9709284" cy="90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chemeClr val="bg1"/>
              </a:solidFill>
              <a:latin typeface="+mn-lt"/>
            </a:rPr>
            <a:t>C.Neuberg@leedstrinity.ac.uk</a:t>
          </a:r>
        </a:p>
      </dsp:txBody>
      <dsp:txXfrm>
        <a:off x="0" y="1832319"/>
        <a:ext cx="9709284" cy="904668"/>
      </dsp:txXfrm>
    </dsp:sp>
    <dsp:sp modelId="{5D445568-C436-4200-B53C-F0E6FDFB0832}">
      <dsp:nvSpPr>
        <dsp:cNvPr id="0" name=""/>
        <dsp:cNvSpPr/>
      </dsp:nvSpPr>
      <dsp:spPr>
        <a:xfrm>
          <a:off x="3894357" y="2767623"/>
          <a:ext cx="5457196" cy="4522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26670" rIns="26670" bIns="2667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0" i="0" kern="1200">
              <a:solidFill>
                <a:schemeClr val="bg1"/>
              </a:solidFill>
              <a:latin typeface="+mn-lt"/>
            </a:rPr>
            <a:t>Professional Support Coach, Institute of Physics</a:t>
          </a:r>
          <a:endParaRPr lang="en-GB" sz="1400" kern="1200">
            <a:solidFill>
              <a:schemeClr val="bg1"/>
            </a:solidFill>
            <a:latin typeface="+mn-lt"/>
          </a:endParaRPr>
        </a:p>
      </dsp:txBody>
      <dsp:txXfrm>
        <a:off x="3894357" y="2767623"/>
        <a:ext cx="5457196" cy="452266"/>
      </dsp:txXfrm>
    </dsp:sp>
    <dsp:sp modelId="{72BBF2CB-8CB2-427C-A97B-5484C5B3E7E3}">
      <dsp:nvSpPr>
        <dsp:cNvPr id="0" name=""/>
        <dsp:cNvSpPr/>
      </dsp:nvSpPr>
      <dsp:spPr>
        <a:xfrm>
          <a:off x="-428222" y="2759600"/>
          <a:ext cx="4237304" cy="452266"/>
        </a:xfrm>
        <a:prstGeom prst="round2SameRect">
          <a:avLst>
            <a:gd name="adj1" fmla="val 1667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0" i="0" kern="1200">
              <a:solidFill>
                <a:schemeClr val="bg1"/>
              </a:solidFill>
              <a:latin typeface="+mn-lt"/>
            </a:rPr>
            <a:t>Liz Nourshargh</a:t>
          </a:r>
        </a:p>
      </dsp:txBody>
      <dsp:txXfrm>
        <a:off x="-406140" y="2781682"/>
        <a:ext cx="4193140" cy="430184"/>
      </dsp:txXfrm>
    </dsp:sp>
    <dsp:sp modelId="{2D3F7818-CDF4-422A-97D6-3BB33022E222}">
      <dsp:nvSpPr>
        <dsp:cNvPr id="0" name=""/>
        <dsp:cNvSpPr/>
      </dsp:nvSpPr>
      <dsp:spPr>
        <a:xfrm>
          <a:off x="0" y="3211866"/>
          <a:ext cx="9709284" cy="9046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1800" kern="1200">
              <a:solidFill>
                <a:schemeClr val="bg1"/>
              </a:solidFill>
              <a:latin typeface="+mn-lt"/>
            </a:rPr>
            <a:t>liz.nourshargh@iop.org</a:t>
          </a:r>
        </a:p>
      </dsp:txBody>
      <dsp:txXfrm>
        <a:off x="0" y="3211866"/>
        <a:ext cx="9709284" cy="90466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C7BCB-DAB6-419F-B1FD-B18B5B3B3A70}">
      <dsp:nvSpPr>
        <dsp:cNvPr id="0" name=""/>
        <dsp:cNvSpPr/>
      </dsp:nvSpPr>
      <dsp:spPr>
        <a:xfrm>
          <a:off x="0" y="2286534"/>
          <a:ext cx="1686374" cy="82167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+mn-lt"/>
            </a:rPr>
            <a:t>Address this through several routes</a:t>
          </a:r>
          <a:endParaRPr lang="en-GB" sz="1400" kern="1200"/>
        </a:p>
      </dsp:txBody>
      <dsp:txXfrm>
        <a:off x="24066" y="2310600"/>
        <a:ext cx="1638242" cy="773547"/>
      </dsp:txXfrm>
    </dsp:sp>
    <dsp:sp modelId="{0BC3A8D3-6385-449C-A071-7723CEEEC171}">
      <dsp:nvSpPr>
        <dsp:cNvPr id="0" name=""/>
        <dsp:cNvSpPr/>
      </dsp:nvSpPr>
      <dsp:spPr>
        <a:xfrm rot="16681436">
          <a:off x="822830" y="1696372"/>
          <a:ext cx="2007277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2007277" y="7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776287" y="1653379"/>
        <a:ext cx="100363" cy="100363"/>
      </dsp:txXfrm>
    </dsp:sp>
    <dsp:sp modelId="{287C1470-2308-4FDA-AD19-D69C2B631F7C}">
      <dsp:nvSpPr>
        <dsp:cNvPr id="0" name=""/>
        <dsp:cNvSpPr/>
      </dsp:nvSpPr>
      <dsp:spPr>
        <a:xfrm>
          <a:off x="1966563" y="352601"/>
          <a:ext cx="1097489" cy="714294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ITE centres</a:t>
          </a:r>
        </a:p>
      </dsp:txBody>
      <dsp:txXfrm>
        <a:off x="1987484" y="373522"/>
        <a:ext cx="1055647" cy="672452"/>
      </dsp:txXfrm>
    </dsp:sp>
    <dsp:sp modelId="{2B2B059D-D6F5-4092-A991-0C896AA102E8}">
      <dsp:nvSpPr>
        <dsp:cNvPr id="0" name=""/>
        <dsp:cNvSpPr/>
      </dsp:nvSpPr>
      <dsp:spPr>
        <a:xfrm rot="20104709">
          <a:off x="3010002" y="457959"/>
          <a:ext cx="1160957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160957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1456" y="436124"/>
        <a:ext cx="58047" cy="58047"/>
      </dsp:txXfrm>
    </dsp:sp>
    <dsp:sp modelId="{0EB17741-4F3E-4784-8C9E-F19F66B85A86}">
      <dsp:nvSpPr>
        <dsp:cNvPr id="0" name=""/>
        <dsp:cNvSpPr/>
      </dsp:nvSpPr>
      <dsp:spPr>
        <a:xfrm>
          <a:off x="4116908" y="4132"/>
          <a:ext cx="6989252" cy="43283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+mn-lt"/>
              <a:cs typeface="Segoe UI"/>
            </a:rPr>
            <a:t>Gather data on highest level of qualification of trainee science teachers</a:t>
          </a:r>
          <a:endParaRPr lang="en-GB" sz="1400" b="1" kern="1200">
            <a:latin typeface="+mn-lt"/>
          </a:endParaRPr>
        </a:p>
      </dsp:txBody>
      <dsp:txXfrm>
        <a:off x="4129585" y="16809"/>
        <a:ext cx="6963898" cy="407478"/>
      </dsp:txXfrm>
    </dsp:sp>
    <dsp:sp modelId="{9DA11393-9B20-4935-9330-44287DA67C88}">
      <dsp:nvSpPr>
        <dsp:cNvPr id="0" name=""/>
        <dsp:cNvSpPr/>
      </dsp:nvSpPr>
      <dsp:spPr>
        <a:xfrm rot="27940">
          <a:off x="3064035" y="706838"/>
          <a:ext cx="1052890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052890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4158" y="687704"/>
        <a:ext cx="52644" cy="52644"/>
      </dsp:txXfrm>
    </dsp:sp>
    <dsp:sp modelId="{02FB9085-669B-499D-8515-CD30353B0E2B}">
      <dsp:nvSpPr>
        <dsp:cNvPr id="0" name=""/>
        <dsp:cNvSpPr/>
      </dsp:nvSpPr>
      <dsp:spPr>
        <a:xfrm>
          <a:off x="4116908" y="501889"/>
          <a:ext cx="6989252" cy="43283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sp:txBody>
      <dsp:txXfrm>
        <a:off x="4129585" y="514566"/>
        <a:ext cx="6963898" cy="407478"/>
      </dsp:txXfrm>
    </dsp:sp>
    <dsp:sp modelId="{D0A1A1B5-24A0-4B75-A8F4-AB942F63ACEE}">
      <dsp:nvSpPr>
        <dsp:cNvPr id="0" name=""/>
        <dsp:cNvSpPr/>
      </dsp:nvSpPr>
      <dsp:spPr>
        <a:xfrm rot="1540963">
          <a:off x="3006344" y="955716"/>
          <a:ext cx="116827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168271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1273" y="933698"/>
        <a:ext cx="58413" cy="58413"/>
      </dsp:txXfrm>
    </dsp:sp>
    <dsp:sp modelId="{698E720A-7F67-4527-8E27-952B2D4B83E7}">
      <dsp:nvSpPr>
        <dsp:cNvPr id="0" name=""/>
        <dsp:cNvSpPr/>
      </dsp:nvSpPr>
      <dsp:spPr>
        <a:xfrm>
          <a:off x="4116908" y="999646"/>
          <a:ext cx="6989252" cy="43283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Provide access to all trainees to maths provision</a:t>
          </a:r>
        </a:p>
      </dsp:txBody>
      <dsp:txXfrm>
        <a:off x="4129585" y="1012323"/>
        <a:ext cx="6963898" cy="407478"/>
      </dsp:txXfrm>
    </dsp:sp>
    <dsp:sp modelId="{976031A8-A07A-4144-B08B-A3709D3753C2}">
      <dsp:nvSpPr>
        <dsp:cNvPr id="0" name=""/>
        <dsp:cNvSpPr/>
      </dsp:nvSpPr>
      <dsp:spPr>
        <a:xfrm rot="2618482">
          <a:off x="2863042" y="1204595"/>
          <a:ext cx="145487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454875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4108" y="1175412"/>
        <a:ext cx="72743" cy="72743"/>
      </dsp:txXfrm>
    </dsp:sp>
    <dsp:sp modelId="{2E24B2E4-AEB0-43A9-A088-C2D7DB1458B7}">
      <dsp:nvSpPr>
        <dsp:cNvPr id="0" name=""/>
        <dsp:cNvSpPr/>
      </dsp:nvSpPr>
      <dsp:spPr>
        <a:xfrm>
          <a:off x="4116908" y="1497403"/>
          <a:ext cx="6989252" cy="432832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Include maths pedagogy within PGCE Science courses </a:t>
          </a:r>
        </a:p>
      </dsp:txBody>
      <dsp:txXfrm>
        <a:off x="4129585" y="1510080"/>
        <a:ext cx="6963898" cy="407478"/>
      </dsp:txXfrm>
    </dsp:sp>
    <dsp:sp modelId="{CA363951-4177-49A5-97A4-0B3B05484EC9}">
      <dsp:nvSpPr>
        <dsp:cNvPr id="0" name=""/>
        <dsp:cNvSpPr/>
      </dsp:nvSpPr>
      <dsp:spPr>
        <a:xfrm rot="41739">
          <a:off x="1686364" y="2691886"/>
          <a:ext cx="280209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280209" y="7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819463" y="2692070"/>
        <a:ext cx="14010" cy="14010"/>
      </dsp:txXfrm>
    </dsp:sp>
    <dsp:sp modelId="{F2BA1B3C-CB8B-4134-B8A8-0A807E6A7DD4}">
      <dsp:nvSpPr>
        <dsp:cNvPr id="0" name=""/>
        <dsp:cNvSpPr/>
      </dsp:nvSpPr>
      <dsp:spPr>
        <a:xfrm>
          <a:off x="1966563" y="2343629"/>
          <a:ext cx="1097489" cy="71429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In service teachers</a:t>
          </a:r>
        </a:p>
      </dsp:txBody>
      <dsp:txXfrm>
        <a:off x="1987484" y="2364550"/>
        <a:ext cx="1055647" cy="672452"/>
      </dsp:txXfrm>
    </dsp:sp>
    <dsp:sp modelId="{4BE1726C-02AC-47B8-A0E1-CA771F6794EA}">
      <dsp:nvSpPr>
        <dsp:cNvPr id="0" name=""/>
        <dsp:cNvSpPr/>
      </dsp:nvSpPr>
      <dsp:spPr>
        <a:xfrm rot="20104709">
          <a:off x="3010002" y="2448987"/>
          <a:ext cx="1160957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160957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1456" y="2427152"/>
        <a:ext cx="58047" cy="58047"/>
      </dsp:txXfrm>
    </dsp:sp>
    <dsp:sp modelId="{68C4302D-13C5-4F0C-A3A3-8C50EFEBB57C}">
      <dsp:nvSpPr>
        <dsp:cNvPr id="0" name=""/>
        <dsp:cNvSpPr/>
      </dsp:nvSpPr>
      <dsp:spPr>
        <a:xfrm>
          <a:off x="4116908" y="1995160"/>
          <a:ext cx="6989252" cy="43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venir Next LT Pro Light" panose="020B0604020202020204" pitchFamily="34" charset="0"/>
            <a:buNone/>
          </a:pPr>
          <a:r>
            <a:rPr lang="en-GB" sz="1600" b="1" kern="1200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sp:txBody>
      <dsp:txXfrm>
        <a:off x="4129585" y="2007837"/>
        <a:ext cx="6963898" cy="407478"/>
      </dsp:txXfrm>
    </dsp:sp>
    <dsp:sp modelId="{DD92E761-CDC6-41C3-8FCF-F11AA2F2B676}">
      <dsp:nvSpPr>
        <dsp:cNvPr id="0" name=""/>
        <dsp:cNvSpPr/>
      </dsp:nvSpPr>
      <dsp:spPr>
        <a:xfrm rot="27940">
          <a:off x="3064035" y="2697865"/>
          <a:ext cx="1052890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052890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4158" y="2678732"/>
        <a:ext cx="52644" cy="52644"/>
      </dsp:txXfrm>
    </dsp:sp>
    <dsp:sp modelId="{88B5D878-59E6-4C26-A61F-B254CBC32476}">
      <dsp:nvSpPr>
        <dsp:cNvPr id="0" name=""/>
        <dsp:cNvSpPr/>
      </dsp:nvSpPr>
      <dsp:spPr>
        <a:xfrm>
          <a:off x="4116908" y="2492917"/>
          <a:ext cx="6989252" cy="43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CPD provision </a:t>
          </a:r>
          <a:r>
            <a:rPr lang="en-GB" sz="1600" b="1" kern="1200" err="1">
              <a:latin typeface="+mn-lt"/>
              <a:cs typeface="Segoe UI"/>
            </a:rPr>
            <a:t>eg</a:t>
          </a:r>
          <a:r>
            <a:rPr lang="en-GB" sz="1600" b="1" kern="1200">
              <a:latin typeface="+mn-lt"/>
              <a:cs typeface="Segoe UI"/>
            </a:rPr>
            <a:t> The Ogden Trust SKPT, Isaac Physics</a:t>
          </a:r>
        </a:p>
      </dsp:txBody>
      <dsp:txXfrm>
        <a:off x="4129585" y="2505594"/>
        <a:ext cx="6963898" cy="407478"/>
      </dsp:txXfrm>
    </dsp:sp>
    <dsp:sp modelId="{FE8A1573-5F2F-4FE7-84A6-3F3F379D9559}">
      <dsp:nvSpPr>
        <dsp:cNvPr id="0" name=""/>
        <dsp:cNvSpPr/>
      </dsp:nvSpPr>
      <dsp:spPr>
        <a:xfrm rot="1540963">
          <a:off x="3006344" y="2946744"/>
          <a:ext cx="116827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168271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1273" y="2924726"/>
        <a:ext cx="58413" cy="58413"/>
      </dsp:txXfrm>
    </dsp:sp>
    <dsp:sp modelId="{563C511A-B726-4AAA-B3F2-F21E2583F95C}">
      <dsp:nvSpPr>
        <dsp:cNvPr id="0" name=""/>
        <dsp:cNvSpPr/>
      </dsp:nvSpPr>
      <dsp:spPr>
        <a:xfrm>
          <a:off x="4116908" y="2990674"/>
          <a:ext cx="6989252" cy="43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+mn-lt"/>
              <a:cs typeface="Segoe UI"/>
            </a:rPr>
            <a:t> </a:t>
          </a:r>
          <a:r>
            <a:rPr lang="en-GB" sz="1600" b="1" kern="1200">
              <a:latin typeface="+mn-lt"/>
              <a:cs typeface="Segoe UI"/>
            </a:rPr>
            <a:t>Funding for cover</a:t>
          </a:r>
        </a:p>
      </dsp:txBody>
      <dsp:txXfrm>
        <a:off x="4129585" y="3003351"/>
        <a:ext cx="6963898" cy="407478"/>
      </dsp:txXfrm>
    </dsp:sp>
    <dsp:sp modelId="{F1596854-2315-49CB-8907-4E65D2370467}">
      <dsp:nvSpPr>
        <dsp:cNvPr id="0" name=""/>
        <dsp:cNvSpPr/>
      </dsp:nvSpPr>
      <dsp:spPr>
        <a:xfrm rot="2618482">
          <a:off x="2863042" y="3195622"/>
          <a:ext cx="145487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454875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4108" y="3166440"/>
        <a:ext cx="72743" cy="72743"/>
      </dsp:txXfrm>
    </dsp:sp>
    <dsp:sp modelId="{89BDF917-BEB0-47F9-AEC6-D4C21303F3C3}">
      <dsp:nvSpPr>
        <dsp:cNvPr id="0" name=""/>
        <dsp:cNvSpPr/>
      </dsp:nvSpPr>
      <dsp:spPr>
        <a:xfrm>
          <a:off x="4116908" y="3488431"/>
          <a:ext cx="6989252" cy="4328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Not a two-hour fix – needs long term CPD</a:t>
          </a:r>
        </a:p>
      </dsp:txBody>
      <dsp:txXfrm>
        <a:off x="4129585" y="3501108"/>
        <a:ext cx="6963898" cy="407478"/>
      </dsp:txXfrm>
    </dsp:sp>
    <dsp:sp modelId="{0C37C2F8-A3E5-4F29-B357-95305CAA69B4}">
      <dsp:nvSpPr>
        <dsp:cNvPr id="0" name=""/>
        <dsp:cNvSpPr/>
      </dsp:nvSpPr>
      <dsp:spPr>
        <a:xfrm rot="4852853">
          <a:off x="942521" y="3562961"/>
          <a:ext cx="1767895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767895" y="718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782271" y="3525952"/>
        <a:ext cx="88394" cy="88394"/>
      </dsp:txXfrm>
    </dsp:sp>
    <dsp:sp modelId="{4D1D32C0-2013-48CC-B969-8839802E585B}">
      <dsp:nvSpPr>
        <dsp:cNvPr id="0" name=""/>
        <dsp:cNvSpPr/>
      </dsp:nvSpPr>
      <dsp:spPr>
        <a:xfrm>
          <a:off x="1966563" y="4085778"/>
          <a:ext cx="1097489" cy="714294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Policy makers</a:t>
          </a:r>
        </a:p>
      </dsp:txBody>
      <dsp:txXfrm>
        <a:off x="1987484" y="4106699"/>
        <a:ext cx="1055647" cy="672452"/>
      </dsp:txXfrm>
    </dsp:sp>
    <dsp:sp modelId="{97C69251-1382-480C-AF8D-DB3A1A3C055E}">
      <dsp:nvSpPr>
        <dsp:cNvPr id="0" name=""/>
        <dsp:cNvSpPr/>
      </dsp:nvSpPr>
      <dsp:spPr>
        <a:xfrm rot="20828528">
          <a:off x="3050513" y="4315576"/>
          <a:ext cx="1079934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079934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3482" y="4295766"/>
        <a:ext cx="53996" cy="53996"/>
      </dsp:txXfrm>
    </dsp:sp>
    <dsp:sp modelId="{B092E633-1E91-460C-9D08-AA0C9F0133CD}">
      <dsp:nvSpPr>
        <dsp:cNvPr id="0" name=""/>
        <dsp:cNvSpPr/>
      </dsp:nvSpPr>
      <dsp:spPr>
        <a:xfrm>
          <a:off x="4116908" y="3986188"/>
          <a:ext cx="6989252" cy="432832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In advance of curriculum reform, consider skills and experience of current workforce (and any support that may be needed)</a:t>
          </a:r>
          <a:r>
            <a:rPr lang="en-GB" sz="1600" b="1" kern="1200">
              <a:latin typeface="+mn-lt"/>
              <a:cs typeface="Segoe UI"/>
            </a:rPr>
            <a:t> </a:t>
          </a:r>
          <a:endParaRPr lang="en-GB" sz="1600" b="1" kern="1200">
            <a:latin typeface="+mn-lt"/>
          </a:endParaRPr>
        </a:p>
      </dsp:txBody>
      <dsp:txXfrm>
        <a:off x="4129585" y="3998865"/>
        <a:ext cx="6963898" cy="407478"/>
      </dsp:txXfrm>
    </dsp:sp>
    <dsp:sp modelId="{5A4E0B38-CA1A-4648-A155-A6F2FBFBE03F}">
      <dsp:nvSpPr>
        <dsp:cNvPr id="0" name=""/>
        <dsp:cNvSpPr/>
      </dsp:nvSpPr>
      <dsp:spPr>
        <a:xfrm rot="824395">
          <a:off x="3048544" y="4564454"/>
          <a:ext cx="1083871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083871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3383" y="4544546"/>
        <a:ext cx="54193" cy="54193"/>
      </dsp:txXfrm>
    </dsp:sp>
    <dsp:sp modelId="{2DDA056F-B5A3-4094-AABD-35B45764E1B9}">
      <dsp:nvSpPr>
        <dsp:cNvPr id="0" name=""/>
        <dsp:cNvSpPr/>
      </dsp:nvSpPr>
      <dsp:spPr>
        <a:xfrm>
          <a:off x="4116908" y="4483945"/>
          <a:ext cx="6989252" cy="432832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Mandate subject specific maths skills audit for ITE</a:t>
          </a:r>
        </a:p>
      </dsp:txBody>
      <dsp:txXfrm>
        <a:off x="4129585" y="4496622"/>
        <a:ext cx="6963898" cy="407478"/>
      </dsp:txXfrm>
    </dsp:sp>
    <dsp:sp modelId="{9B2AC079-A84C-4458-A127-21B1CD329C01}">
      <dsp:nvSpPr>
        <dsp:cNvPr id="0" name=""/>
        <dsp:cNvSpPr/>
      </dsp:nvSpPr>
      <dsp:spPr>
        <a:xfrm rot="2139068">
          <a:off x="2942634" y="4813332"/>
          <a:ext cx="1295693" cy="14378"/>
        </a:xfrm>
        <a:custGeom>
          <a:avLst/>
          <a:gdLst/>
          <a:ahLst/>
          <a:cxnLst/>
          <a:rect l="0" t="0" r="0" b="0"/>
          <a:pathLst>
            <a:path>
              <a:moveTo>
                <a:pt x="0" y="7189"/>
              </a:moveTo>
              <a:lnTo>
                <a:pt x="1295693" y="7189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8088" y="4788129"/>
        <a:ext cx="64784" cy="64784"/>
      </dsp:txXfrm>
    </dsp:sp>
    <dsp:sp modelId="{5B235075-6225-4729-AF1D-5AA1AF41E781}">
      <dsp:nvSpPr>
        <dsp:cNvPr id="0" name=""/>
        <dsp:cNvSpPr/>
      </dsp:nvSpPr>
      <dsp:spPr>
        <a:xfrm>
          <a:off x="4116908" y="4981702"/>
          <a:ext cx="6989252" cy="432832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Mandate inclusion of subject specific maths skills and pedagogy </a:t>
          </a:r>
        </a:p>
      </dsp:txBody>
      <dsp:txXfrm>
        <a:off x="4129585" y="4994379"/>
        <a:ext cx="6963898" cy="40747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6C7BCB-DAB6-419F-B1FD-B18B5B3B3A70}">
      <dsp:nvSpPr>
        <dsp:cNvPr id="0" name=""/>
        <dsp:cNvSpPr/>
      </dsp:nvSpPr>
      <dsp:spPr>
        <a:xfrm>
          <a:off x="0" y="2106953"/>
          <a:ext cx="1856299" cy="9044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+mn-lt"/>
            </a:rPr>
            <a:t>Address this through several routes</a:t>
          </a:r>
          <a:endParaRPr lang="en-GB" sz="1400" kern="1200"/>
        </a:p>
      </dsp:txBody>
      <dsp:txXfrm>
        <a:off x="26491" y="2133444"/>
        <a:ext cx="1803317" cy="851493"/>
      </dsp:txXfrm>
    </dsp:sp>
    <dsp:sp modelId="{0BC3A8D3-6385-449C-A071-7723CEEEC171}">
      <dsp:nvSpPr>
        <dsp:cNvPr id="0" name=""/>
        <dsp:cNvSpPr/>
      </dsp:nvSpPr>
      <dsp:spPr>
        <a:xfrm rot="16468715">
          <a:off x="912160" y="1530297"/>
          <a:ext cx="204821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2048214" y="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700" kern="1200"/>
        </a:p>
      </dsp:txBody>
      <dsp:txXfrm>
        <a:off x="1885062" y="1487005"/>
        <a:ext cx="102410" cy="102410"/>
      </dsp:txXfrm>
    </dsp:sp>
    <dsp:sp modelId="{287C1470-2308-4FDA-AD19-D69C2B631F7C}">
      <dsp:nvSpPr>
        <dsp:cNvPr id="0" name=""/>
        <dsp:cNvSpPr/>
      </dsp:nvSpPr>
      <dsp:spPr>
        <a:xfrm>
          <a:off x="2016237" y="124095"/>
          <a:ext cx="1208075" cy="786268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ITE centres</a:t>
          </a:r>
        </a:p>
      </dsp:txBody>
      <dsp:txXfrm>
        <a:off x="2039266" y="147124"/>
        <a:ext cx="1162017" cy="740210"/>
      </dsp:txXfrm>
    </dsp:sp>
    <dsp:sp modelId="{9DA11393-9B20-4935-9330-44287DA67C88}">
      <dsp:nvSpPr>
        <dsp:cNvPr id="0" name=""/>
        <dsp:cNvSpPr/>
      </dsp:nvSpPr>
      <dsp:spPr>
        <a:xfrm rot="20345002">
          <a:off x="3199070" y="372565"/>
          <a:ext cx="76609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66097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2966" y="361326"/>
        <a:ext cx="38304" cy="38304"/>
      </dsp:txXfrm>
    </dsp:sp>
    <dsp:sp modelId="{02FB9085-669B-499D-8515-CD30353B0E2B}">
      <dsp:nvSpPr>
        <dsp:cNvPr id="0" name=""/>
        <dsp:cNvSpPr/>
      </dsp:nvSpPr>
      <dsp:spPr>
        <a:xfrm>
          <a:off x="3939924" y="5503"/>
          <a:ext cx="7693512" cy="4764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sp:txBody>
      <dsp:txXfrm>
        <a:off x="3953879" y="19458"/>
        <a:ext cx="7665602" cy="448535"/>
      </dsp:txXfrm>
    </dsp:sp>
    <dsp:sp modelId="{D0A1A1B5-24A0-4B75-A8F4-AB942F63ACEE}">
      <dsp:nvSpPr>
        <dsp:cNvPr id="0" name=""/>
        <dsp:cNvSpPr/>
      </dsp:nvSpPr>
      <dsp:spPr>
        <a:xfrm rot="1258791">
          <a:off x="3198908" y="646521"/>
          <a:ext cx="766420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66420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2958" y="635274"/>
        <a:ext cx="38321" cy="38321"/>
      </dsp:txXfrm>
    </dsp:sp>
    <dsp:sp modelId="{698E720A-7F67-4527-8E27-952B2D4B83E7}">
      <dsp:nvSpPr>
        <dsp:cNvPr id="0" name=""/>
        <dsp:cNvSpPr/>
      </dsp:nvSpPr>
      <dsp:spPr>
        <a:xfrm>
          <a:off x="3939924" y="553416"/>
          <a:ext cx="7693512" cy="4764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Provide access to all trainees to maths provision</a:t>
          </a:r>
        </a:p>
      </dsp:txBody>
      <dsp:txXfrm>
        <a:off x="3953879" y="567371"/>
        <a:ext cx="7665602" cy="448535"/>
      </dsp:txXfrm>
    </dsp:sp>
    <dsp:sp modelId="{976031A8-A07A-4144-B08B-A3709D3753C2}">
      <dsp:nvSpPr>
        <dsp:cNvPr id="0" name=""/>
        <dsp:cNvSpPr/>
      </dsp:nvSpPr>
      <dsp:spPr>
        <a:xfrm rot="2938146">
          <a:off x="3037069" y="920477"/>
          <a:ext cx="109009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090097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4866" y="901138"/>
        <a:ext cx="54504" cy="54504"/>
      </dsp:txXfrm>
    </dsp:sp>
    <dsp:sp modelId="{2E24B2E4-AEB0-43A9-A088-C2D7DB1458B7}">
      <dsp:nvSpPr>
        <dsp:cNvPr id="0" name=""/>
        <dsp:cNvSpPr/>
      </dsp:nvSpPr>
      <dsp:spPr>
        <a:xfrm>
          <a:off x="3939924" y="1101329"/>
          <a:ext cx="7693512" cy="476445"/>
        </a:xfrm>
        <a:prstGeom prst="roundRect">
          <a:avLst>
            <a:gd name="adj" fmla="val 10000"/>
          </a:avLst>
        </a:prstGeom>
        <a:solidFill>
          <a:schemeClr val="accent4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Include maths pedagogy within PGCE Science courses?</a:t>
          </a:r>
        </a:p>
      </dsp:txBody>
      <dsp:txXfrm>
        <a:off x="3953879" y="1115284"/>
        <a:ext cx="7665602" cy="448535"/>
      </dsp:txXfrm>
    </dsp:sp>
    <dsp:sp modelId="{CA363951-4177-49A5-97A4-0B3B05484EC9}">
      <dsp:nvSpPr>
        <dsp:cNvPr id="0" name=""/>
        <dsp:cNvSpPr/>
      </dsp:nvSpPr>
      <dsp:spPr>
        <a:xfrm rot="21451293">
          <a:off x="1856224" y="2547816"/>
          <a:ext cx="16008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60087" y="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1932266" y="2551727"/>
        <a:ext cx="8004" cy="8004"/>
      </dsp:txXfrm>
    </dsp:sp>
    <dsp:sp modelId="{F2BA1B3C-CB8B-4134-B8A8-0A807E6A7DD4}">
      <dsp:nvSpPr>
        <dsp:cNvPr id="0" name=""/>
        <dsp:cNvSpPr/>
      </dsp:nvSpPr>
      <dsp:spPr>
        <a:xfrm>
          <a:off x="2016237" y="2159133"/>
          <a:ext cx="1208075" cy="78626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In service teachers</a:t>
          </a:r>
        </a:p>
      </dsp:txBody>
      <dsp:txXfrm>
        <a:off x="2039266" y="2182162"/>
        <a:ext cx="1162017" cy="740210"/>
      </dsp:txXfrm>
    </dsp:sp>
    <dsp:sp modelId="{4BE1726C-02AC-47B8-A0E1-CA771F6794EA}">
      <dsp:nvSpPr>
        <dsp:cNvPr id="0" name=""/>
        <dsp:cNvSpPr/>
      </dsp:nvSpPr>
      <dsp:spPr>
        <a:xfrm rot="19026474">
          <a:off x="3093737" y="2211953"/>
          <a:ext cx="976762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976762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7699" y="2195447"/>
        <a:ext cx="48838" cy="48838"/>
      </dsp:txXfrm>
    </dsp:sp>
    <dsp:sp modelId="{68C4302D-13C5-4F0C-A3A3-8C50EFEBB57C}">
      <dsp:nvSpPr>
        <dsp:cNvPr id="0" name=""/>
        <dsp:cNvSpPr/>
      </dsp:nvSpPr>
      <dsp:spPr>
        <a:xfrm>
          <a:off x="3939924" y="1649241"/>
          <a:ext cx="7693512" cy="47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venir Next LT Pro Light" panose="020B0604020202020204" pitchFamily="34" charset="0"/>
            <a:buNone/>
          </a:pPr>
          <a:r>
            <a:rPr lang="en-GB" sz="1600" b="1" kern="1200">
              <a:solidFill>
                <a:schemeClr val="bg1"/>
              </a:solidFill>
              <a:latin typeface="+mn-lt"/>
              <a:cs typeface="Calibri"/>
            </a:rPr>
            <a:t>Subject specific maths skills audit</a:t>
          </a:r>
        </a:p>
      </dsp:txBody>
      <dsp:txXfrm>
        <a:off x="3953879" y="1663196"/>
        <a:ext cx="7665602" cy="448535"/>
      </dsp:txXfrm>
    </dsp:sp>
    <dsp:sp modelId="{DD92E761-CDC6-41C3-8FCF-F11AA2F2B676}">
      <dsp:nvSpPr>
        <dsp:cNvPr id="0" name=""/>
        <dsp:cNvSpPr/>
      </dsp:nvSpPr>
      <dsp:spPr>
        <a:xfrm rot="21043379">
          <a:off x="3219570" y="2485909"/>
          <a:ext cx="72509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25095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3991" y="2475695"/>
        <a:ext cx="36254" cy="36254"/>
      </dsp:txXfrm>
    </dsp:sp>
    <dsp:sp modelId="{88B5D878-59E6-4C26-A61F-B254CBC32476}">
      <dsp:nvSpPr>
        <dsp:cNvPr id="0" name=""/>
        <dsp:cNvSpPr/>
      </dsp:nvSpPr>
      <dsp:spPr>
        <a:xfrm>
          <a:off x="3939924" y="2197154"/>
          <a:ext cx="7693512" cy="47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CPD provision </a:t>
          </a:r>
          <a:r>
            <a:rPr lang="en-GB" sz="1600" b="1" kern="1200" err="1">
              <a:latin typeface="+mn-lt"/>
              <a:cs typeface="Segoe UI"/>
            </a:rPr>
            <a:t>eg</a:t>
          </a:r>
          <a:r>
            <a:rPr lang="en-GB" sz="1600" b="1" kern="1200">
              <a:latin typeface="+mn-lt"/>
              <a:cs typeface="Segoe UI"/>
            </a:rPr>
            <a:t> The Ogden Trust SKPT, Isaac Physics</a:t>
          </a:r>
        </a:p>
      </dsp:txBody>
      <dsp:txXfrm>
        <a:off x="3953879" y="2211109"/>
        <a:ext cx="7665602" cy="448535"/>
      </dsp:txXfrm>
    </dsp:sp>
    <dsp:sp modelId="{FE8A1573-5F2F-4FE7-84A6-3F3F379D9559}">
      <dsp:nvSpPr>
        <dsp:cNvPr id="0" name=""/>
        <dsp:cNvSpPr/>
      </dsp:nvSpPr>
      <dsp:spPr>
        <a:xfrm rot="1863663">
          <a:off x="3164422" y="2759865"/>
          <a:ext cx="835392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835392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1234" y="2746894"/>
        <a:ext cx="41769" cy="41769"/>
      </dsp:txXfrm>
    </dsp:sp>
    <dsp:sp modelId="{563C511A-B726-4AAA-B3F2-F21E2583F95C}">
      <dsp:nvSpPr>
        <dsp:cNvPr id="0" name=""/>
        <dsp:cNvSpPr/>
      </dsp:nvSpPr>
      <dsp:spPr>
        <a:xfrm>
          <a:off x="3939924" y="2745066"/>
          <a:ext cx="7693512" cy="47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>
              <a:latin typeface="+mn-lt"/>
              <a:cs typeface="Segoe UI"/>
            </a:rPr>
            <a:t> </a:t>
          </a:r>
          <a:r>
            <a:rPr lang="en-GB" sz="1600" b="1" kern="1200">
              <a:latin typeface="+mn-lt"/>
              <a:cs typeface="Segoe UI"/>
            </a:rPr>
            <a:t>Funding for cover</a:t>
          </a:r>
        </a:p>
      </dsp:txBody>
      <dsp:txXfrm>
        <a:off x="3953879" y="2759021"/>
        <a:ext cx="7665602" cy="448535"/>
      </dsp:txXfrm>
    </dsp:sp>
    <dsp:sp modelId="{F1596854-2315-49CB-8907-4E65D2370467}">
      <dsp:nvSpPr>
        <dsp:cNvPr id="0" name=""/>
        <dsp:cNvSpPr/>
      </dsp:nvSpPr>
      <dsp:spPr>
        <a:xfrm rot="3229966">
          <a:off x="2975816" y="3033822"/>
          <a:ext cx="121260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212605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1803" y="3011420"/>
        <a:ext cx="60630" cy="60630"/>
      </dsp:txXfrm>
    </dsp:sp>
    <dsp:sp modelId="{89BDF917-BEB0-47F9-AEC6-D4C21303F3C3}">
      <dsp:nvSpPr>
        <dsp:cNvPr id="0" name=""/>
        <dsp:cNvSpPr/>
      </dsp:nvSpPr>
      <dsp:spPr>
        <a:xfrm>
          <a:off x="3939924" y="3292979"/>
          <a:ext cx="7693512" cy="4764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Not a two-hour fix – needs long term CPD</a:t>
          </a:r>
        </a:p>
      </dsp:txBody>
      <dsp:txXfrm>
        <a:off x="3953879" y="3306934"/>
        <a:ext cx="7665602" cy="448535"/>
      </dsp:txXfrm>
    </dsp:sp>
    <dsp:sp modelId="{0C37C2F8-A3E5-4F29-B357-95305CAA69B4}">
      <dsp:nvSpPr>
        <dsp:cNvPr id="0" name=""/>
        <dsp:cNvSpPr/>
      </dsp:nvSpPr>
      <dsp:spPr>
        <a:xfrm rot="5098725">
          <a:off x="1022600" y="3461439"/>
          <a:ext cx="182733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827335" y="79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600" kern="1200"/>
        </a:p>
      </dsp:txBody>
      <dsp:txXfrm>
        <a:off x="1890584" y="3423669"/>
        <a:ext cx="91366" cy="91366"/>
      </dsp:txXfrm>
    </dsp:sp>
    <dsp:sp modelId="{4D1D32C0-2013-48CC-B969-8839802E585B}">
      <dsp:nvSpPr>
        <dsp:cNvPr id="0" name=""/>
        <dsp:cNvSpPr/>
      </dsp:nvSpPr>
      <dsp:spPr>
        <a:xfrm>
          <a:off x="2016237" y="3986379"/>
          <a:ext cx="1208075" cy="786268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latin typeface="+mn-lt"/>
            </a:rPr>
            <a:t>Policy makers</a:t>
          </a:r>
        </a:p>
      </dsp:txBody>
      <dsp:txXfrm>
        <a:off x="2039266" y="4009408"/>
        <a:ext cx="1162017" cy="740210"/>
      </dsp:txXfrm>
    </dsp:sp>
    <dsp:sp modelId="{97C69251-1382-480C-AF8D-DB3A1A3C055E}">
      <dsp:nvSpPr>
        <dsp:cNvPr id="0" name=""/>
        <dsp:cNvSpPr/>
      </dsp:nvSpPr>
      <dsp:spPr>
        <a:xfrm rot="20233701">
          <a:off x="3194066" y="4221401"/>
          <a:ext cx="776105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76105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2716" y="4209911"/>
        <a:ext cx="38805" cy="38805"/>
      </dsp:txXfrm>
    </dsp:sp>
    <dsp:sp modelId="{B092E633-1E91-460C-9D08-AA0C9F0133CD}">
      <dsp:nvSpPr>
        <dsp:cNvPr id="0" name=""/>
        <dsp:cNvSpPr/>
      </dsp:nvSpPr>
      <dsp:spPr>
        <a:xfrm>
          <a:off x="3939924" y="3840892"/>
          <a:ext cx="7693512" cy="476445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/>
            <a:t>In advance of curriculum reform, consider skills and experience of current workforce (and any support that may be needed)</a:t>
          </a:r>
          <a:r>
            <a:rPr lang="en-GB" sz="1600" b="1" kern="1200">
              <a:latin typeface="+mn-lt"/>
              <a:cs typeface="Segoe UI"/>
            </a:rPr>
            <a:t> </a:t>
          </a:r>
          <a:endParaRPr lang="en-GB" sz="1600" b="1" kern="1200">
            <a:latin typeface="+mn-lt"/>
          </a:endParaRPr>
        </a:p>
      </dsp:txBody>
      <dsp:txXfrm>
        <a:off x="3953879" y="3854847"/>
        <a:ext cx="7665602" cy="448535"/>
      </dsp:txXfrm>
    </dsp:sp>
    <dsp:sp modelId="{5A4E0B38-CA1A-4648-A155-A6F2FBFBE03F}">
      <dsp:nvSpPr>
        <dsp:cNvPr id="0" name=""/>
        <dsp:cNvSpPr/>
      </dsp:nvSpPr>
      <dsp:spPr>
        <a:xfrm rot="1144759">
          <a:off x="3203515" y="4495357"/>
          <a:ext cx="757207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757207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63188" y="4484340"/>
        <a:ext cx="37860" cy="37860"/>
      </dsp:txXfrm>
    </dsp:sp>
    <dsp:sp modelId="{2DDA056F-B5A3-4094-AABD-35B45764E1B9}">
      <dsp:nvSpPr>
        <dsp:cNvPr id="0" name=""/>
        <dsp:cNvSpPr/>
      </dsp:nvSpPr>
      <dsp:spPr>
        <a:xfrm>
          <a:off x="3939924" y="4388804"/>
          <a:ext cx="7693512" cy="476445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Mandate subject specific maths skills audit for ITE</a:t>
          </a:r>
        </a:p>
      </dsp:txBody>
      <dsp:txXfrm>
        <a:off x="3953879" y="4402759"/>
        <a:ext cx="7665602" cy="448535"/>
      </dsp:txXfrm>
    </dsp:sp>
    <dsp:sp modelId="{9B2AC079-A84C-4458-A127-21B1CD329C01}">
      <dsp:nvSpPr>
        <dsp:cNvPr id="0" name=""/>
        <dsp:cNvSpPr/>
      </dsp:nvSpPr>
      <dsp:spPr>
        <a:xfrm rot="2881416">
          <a:off x="3047141" y="4769313"/>
          <a:ext cx="1069954" cy="15826"/>
        </a:xfrm>
        <a:custGeom>
          <a:avLst/>
          <a:gdLst/>
          <a:ahLst/>
          <a:cxnLst/>
          <a:rect l="0" t="0" r="0" b="0"/>
          <a:pathLst>
            <a:path>
              <a:moveTo>
                <a:pt x="0" y="7913"/>
              </a:moveTo>
              <a:lnTo>
                <a:pt x="1069954" y="7913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55370" y="4750478"/>
        <a:ext cx="53497" cy="53497"/>
      </dsp:txXfrm>
    </dsp:sp>
    <dsp:sp modelId="{5B235075-6225-4729-AF1D-5AA1AF41E781}">
      <dsp:nvSpPr>
        <dsp:cNvPr id="0" name=""/>
        <dsp:cNvSpPr/>
      </dsp:nvSpPr>
      <dsp:spPr>
        <a:xfrm>
          <a:off x="3939924" y="4936717"/>
          <a:ext cx="7693512" cy="476445"/>
        </a:xfrm>
        <a:prstGeom prst="roundRect">
          <a:avLst>
            <a:gd name="adj" fmla="val 10000"/>
          </a:avLst>
        </a:prstGeom>
        <a:solidFill>
          <a:schemeClr val="bg2">
            <a:lumMod val="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b="1" kern="1200">
              <a:latin typeface="+mn-lt"/>
              <a:cs typeface="Segoe UI"/>
            </a:rPr>
            <a:t>Mandate inclusion of subject specific maths skills and pedagogy </a:t>
          </a:r>
        </a:p>
      </dsp:txBody>
      <dsp:txXfrm>
        <a:off x="3953879" y="4950672"/>
        <a:ext cx="7665602" cy="4485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D5E4F0-932D-40B3-8FFC-9ACA2DEF7638}">
      <dsp:nvSpPr>
        <dsp:cNvPr id="0" name=""/>
        <dsp:cNvSpPr/>
      </dsp:nvSpPr>
      <dsp:spPr>
        <a:xfrm>
          <a:off x="776882" y="0"/>
          <a:ext cx="8804671" cy="41148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8A26F4-9E1C-4D24-B125-1DE693404216}">
      <dsp:nvSpPr>
        <dsp:cNvPr id="0" name=""/>
        <dsp:cNvSpPr/>
      </dsp:nvSpPr>
      <dsp:spPr>
        <a:xfrm>
          <a:off x="351013" y="1234440"/>
          <a:ext cx="3107531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Maths in science: an overlooked problem?</a:t>
          </a:r>
        </a:p>
      </dsp:txBody>
      <dsp:txXfrm>
        <a:off x="431360" y="1314787"/>
        <a:ext cx="2946837" cy="1485226"/>
      </dsp:txXfrm>
    </dsp:sp>
    <dsp:sp modelId="{FA5961E4-28FD-456E-A5C3-45FDBA8B32BF}">
      <dsp:nvSpPr>
        <dsp:cNvPr id="0" name=""/>
        <dsp:cNvSpPr/>
      </dsp:nvSpPr>
      <dsp:spPr>
        <a:xfrm>
          <a:off x="3625452" y="1234440"/>
          <a:ext cx="3107531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Is there a </a:t>
          </a:r>
          <a:r>
            <a:rPr lang="en-GB" sz="2100" kern="1200">
              <a:latin typeface="Avenir Next LT Pro Light"/>
            </a:rPr>
            <a:t>maths</a:t>
          </a:r>
          <a:r>
            <a:rPr lang="en-GB" sz="2100" kern="1200"/>
            <a:t> issue for </a:t>
          </a:r>
          <a:r>
            <a:rPr lang="en-GB" sz="2100" kern="1200">
              <a:latin typeface="Avenir Next LT Pro Light"/>
            </a:rPr>
            <a:t>science teacher trainees</a:t>
          </a:r>
          <a:r>
            <a:rPr lang="en-GB" sz="2100" kern="1200"/>
            <a:t>?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Our findings</a:t>
          </a:r>
        </a:p>
      </dsp:txBody>
      <dsp:txXfrm>
        <a:off x="3705799" y="1314787"/>
        <a:ext cx="2946837" cy="1485226"/>
      </dsp:txXfrm>
    </dsp:sp>
    <dsp:sp modelId="{983813C1-C96D-4602-9F87-BF8AAC072F27}">
      <dsp:nvSpPr>
        <dsp:cNvPr id="0" name=""/>
        <dsp:cNvSpPr/>
      </dsp:nvSpPr>
      <dsp:spPr>
        <a:xfrm>
          <a:off x="6899892" y="1234440"/>
          <a:ext cx="3107531" cy="164592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kern="1200"/>
            <a:t>Is a change of approach needed?</a:t>
          </a:r>
        </a:p>
      </dsp:txBody>
      <dsp:txXfrm>
        <a:off x="6980239" y="1314787"/>
        <a:ext cx="2946837" cy="148522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F83349-DE53-41E1-BE68-B239C7CFB33A}">
      <dsp:nvSpPr>
        <dsp:cNvPr id="0" name=""/>
        <dsp:cNvSpPr/>
      </dsp:nvSpPr>
      <dsp:spPr>
        <a:xfrm>
          <a:off x="992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 GCSE Science specification (for England) first examined in 2018 increased the Maths content to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-10% for Biology,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-20% for Chemistry, </a:t>
          </a:r>
        </a:p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- 30% for Physics.  </a:t>
          </a:r>
        </a:p>
      </dsp:txBody>
      <dsp:txXfrm>
        <a:off x="992" y="194138"/>
        <a:ext cx="3869531" cy="2321718"/>
      </dsp:txXfrm>
    </dsp:sp>
    <dsp:sp modelId="{56736843-4054-415B-AF26-6148B7F89880}">
      <dsp:nvSpPr>
        <dsp:cNvPr id="0" name=""/>
        <dsp:cNvSpPr/>
      </dsp:nvSpPr>
      <dsp:spPr>
        <a:xfrm>
          <a:off x="4257476" y="194138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Pupils' difficulty is evidenced by the scrutiny of GCSE examiner reports. </a:t>
          </a:r>
        </a:p>
      </dsp:txBody>
      <dsp:txXfrm>
        <a:off x="4257476" y="194138"/>
        <a:ext cx="3869531" cy="2321718"/>
      </dsp:txXfrm>
    </dsp:sp>
    <dsp:sp modelId="{36086948-7AC2-4B28-9850-3DC183FA9724}">
      <dsp:nvSpPr>
        <dsp:cNvPr id="0" name=""/>
        <dsp:cNvSpPr/>
      </dsp:nvSpPr>
      <dsp:spPr>
        <a:xfrm>
          <a:off x="992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Science teachers are required to teach maths content which may include material that they have never studied themselves. </a:t>
          </a:r>
        </a:p>
      </dsp:txBody>
      <dsp:txXfrm>
        <a:off x="992" y="2902810"/>
        <a:ext cx="3869531" cy="2321718"/>
      </dsp:txXfrm>
    </dsp:sp>
    <dsp:sp modelId="{3507DD58-CB71-42FC-BF85-B940A7124363}">
      <dsp:nvSpPr>
        <dsp:cNvPr id="0" name=""/>
        <dsp:cNvSpPr/>
      </dsp:nvSpPr>
      <dsp:spPr>
        <a:xfrm>
          <a:off x="4257476" y="2902810"/>
          <a:ext cx="3869531" cy="23217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There was strong demand amongst non-Physics specialists for CPD on Maths pedagogy delivered by the IOP from March 2020 – June 2022. </a:t>
          </a:r>
        </a:p>
      </dsp:txBody>
      <dsp:txXfrm>
        <a:off x="4257476" y="2902810"/>
        <a:ext cx="3869531" cy="23217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B54F97-50B1-4B1E-A058-69F0D615F3BC}">
      <dsp:nvSpPr>
        <dsp:cNvPr id="0" name=""/>
        <dsp:cNvSpPr/>
      </dsp:nvSpPr>
      <dsp:spPr>
        <a:xfrm>
          <a:off x="3309669" y="594"/>
          <a:ext cx="4964503" cy="23180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/>
            <a:t>Questionnaire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/>
            <a:t>Demographics</a:t>
          </a:r>
        </a:p>
      </dsp:txBody>
      <dsp:txXfrm>
        <a:off x="3309669" y="290347"/>
        <a:ext cx="4095245" cy="1738515"/>
      </dsp:txXfrm>
    </dsp:sp>
    <dsp:sp modelId="{877F2058-4084-43FC-8118-5050BA2EB795}">
      <dsp:nvSpPr>
        <dsp:cNvPr id="0" name=""/>
        <dsp:cNvSpPr/>
      </dsp:nvSpPr>
      <dsp:spPr>
        <a:xfrm>
          <a:off x="0" y="0"/>
          <a:ext cx="3309669" cy="231802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Initial Teacher Educators</a:t>
          </a:r>
        </a:p>
      </dsp:txBody>
      <dsp:txXfrm>
        <a:off x="113156" y="113156"/>
        <a:ext cx="3083357" cy="2091709"/>
      </dsp:txXfrm>
    </dsp:sp>
    <dsp:sp modelId="{96D475CA-1108-4F82-9946-4DBEF9FF72BF}">
      <dsp:nvSpPr>
        <dsp:cNvPr id="0" name=""/>
        <dsp:cNvSpPr/>
      </dsp:nvSpPr>
      <dsp:spPr>
        <a:xfrm>
          <a:off x="3309669" y="2550417"/>
          <a:ext cx="4964503" cy="2318021"/>
        </a:xfrm>
        <a:prstGeom prst="rightArrow">
          <a:avLst>
            <a:gd name="adj1" fmla="val 75000"/>
            <a:gd name="adj2" fmla="val 5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685" tIns="19685" rIns="19685" bIns="19685" numCol="1" spcCol="1270" anchor="t" anchorCtr="0">
          <a:noAutofit/>
        </a:bodyPr>
        <a:lstStyle/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/>
            <a:t>Maths survey skills with confidence grid</a:t>
          </a:r>
        </a:p>
        <a:p>
          <a:pPr marL="285750" lvl="1" indent="-285750" algn="l" defTabSz="1377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GB" sz="3100" kern="1200"/>
            <a:t>Demographics</a:t>
          </a:r>
        </a:p>
      </dsp:txBody>
      <dsp:txXfrm>
        <a:off x="3309669" y="2840170"/>
        <a:ext cx="4095245" cy="1738515"/>
      </dsp:txXfrm>
    </dsp:sp>
    <dsp:sp modelId="{0BE520EB-D160-49E3-BE4A-22A790132EA3}">
      <dsp:nvSpPr>
        <dsp:cNvPr id="0" name=""/>
        <dsp:cNvSpPr/>
      </dsp:nvSpPr>
      <dsp:spPr>
        <a:xfrm>
          <a:off x="0" y="2550417"/>
          <a:ext cx="3309669" cy="2318021"/>
        </a:xfrm>
        <a:prstGeom prst="roundRect">
          <a:avLst/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500" kern="1200"/>
            <a:t>Initial Teacher Trainees</a:t>
          </a:r>
        </a:p>
      </dsp:txBody>
      <dsp:txXfrm>
        <a:off x="113156" y="2663573"/>
        <a:ext cx="3083357" cy="209170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CFD758-2346-48AF-ACEF-A46D546992E3}">
      <dsp:nvSpPr>
        <dsp:cNvPr id="0" name=""/>
        <dsp:cNvSpPr/>
      </dsp:nvSpPr>
      <dsp:spPr>
        <a:xfrm rot="5400000">
          <a:off x="712663" y="1195339"/>
          <a:ext cx="1057174" cy="12035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B29278-E226-4CFF-A1BD-A75A7C87C792}">
      <dsp:nvSpPr>
        <dsp:cNvPr id="0" name=""/>
        <dsp:cNvSpPr/>
      </dsp:nvSpPr>
      <dsp:spPr>
        <a:xfrm>
          <a:off x="432576" y="23440"/>
          <a:ext cx="1779659" cy="1245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Sight of 2 audits</a:t>
          </a:r>
        </a:p>
      </dsp:txBody>
      <dsp:txXfrm>
        <a:off x="493397" y="84261"/>
        <a:ext cx="1658017" cy="1124061"/>
      </dsp:txXfrm>
    </dsp:sp>
    <dsp:sp modelId="{6BD3DBA9-90F2-4697-8C2A-66C71821B9FC}">
      <dsp:nvSpPr>
        <dsp:cNvPr id="0" name=""/>
        <dsp:cNvSpPr/>
      </dsp:nvSpPr>
      <dsp:spPr>
        <a:xfrm>
          <a:off x="2212235" y="142246"/>
          <a:ext cx="1294354" cy="1006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82830B-F4A3-4465-A4A3-02E76BB8C973}">
      <dsp:nvSpPr>
        <dsp:cNvPr id="0" name=""/>
        <dsp:cNvSpPr/>
      </dsp:nvSpPr>
      <dsp:spPr>
        <a:xfrm rot="5400000">
          <a:off x="2188190" y="2594675"/>
          <a:ext cx="1057174" cy="12035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8B4B54-E9B9-4AE9-AD01-6A0002A690F6}">
      <dsp:nvSpPr>
        <dsp:cNvPr id="0" name=""/>
        <dsp:cNvSpPr/>
      </dsp:nvSpPr>
      <dsp:spPr>
        <a:xfrm>
          <a:off x="1908103" y="1422776"/>
          <a:ext cx="1779659" cy="1245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Generic fundamental maths skills</a:t>
          </a:r>
        </a:p>
      </dsp:txBody>
      <dsp:txXfrm>
        <a:off x="1968924" y="1483597"/>
        <a:ext cx="1658017" cy="1124061"/>
      </dsp:txXfrm>
    </dsp:sp>
    <dsp:sp modelId="{07F281B3-60C2-4AB5-B147-1D9D311FB274}">
      <dsp:nvSpPr>
        <dsp:cNvPr id="0" name=""/>
        <dsp:cNvSpPr/>
      </dsp:nvSpPr>
      <dsp:spPr>
        <a:xfrm>
          <a:off x="3687762" y="1541582"/>
          <a:ext cx="1294354" cy="10068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10117-EE39-494E-B65A-22A291B66B2C}">
      <dsp:nvSpPr>
        <dsp:cNvPr id="0" name=""/>
        <dsp:cNvSpPr/>
      </dsp:nvSpPr>
      <dsp:spPr>
        <a:xfrm>
          <a:off x="3383630" y="2822113"/>
          <a:ext cx="1779659" cy="1245703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Self-assessed</a:t>
          </a:r>
        </a:p>
      </dsp:txBody>
      <dsp:txXfrm>
        <a:off x="3444451" y="2882934"/>
        <a:ext cx="1658017" cy="11240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581D4C-D863-4EAC-97EA-5049D3427283}">
      <dsp:nvSpPr>
        <dsp:cNvPr id="0" name=""/>
        <dsp:cNvSpPr/>
      </dsp:nvSpPr>
      <dsp:spPr>
        <a:xfrm>
          <a:off x="3351453" y="963217"/>
          <a:ext cx="2088359" cy="3305775"/>
        </a:xfrm>
        <a:custGeom>
          <a:avLst/>
          <a:gdLst/>
          <a:ahLst/>
          <a:cxnLst/>
          <a:rect l="0" t="0" r="0" b="0"/>
          <a:pathLst>
            <a:path>
              <a:moveTo>
                <a:pt x="0" y="3305775"/>
              </a:moveTo>
              <a:lnTo>
                <a:pt x="2088359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0CB061-223A-4223-9A8B-966DDC96B610}">
      <dsp:nvSpPr>
        <dsp:cNvPr id="0" name=""/>
        <dsp:cNvSpPr/>
      </dsp:nvSpPr>
      <dsp:spPr>
        <a:xfrm>
          <a:off x="1637199" y="963217"/>
          <a:ext cx="1714253" cy="3305775"/>
        </a:xfrm>
        <a:custGeom>
          <a:avLst/>
          <a:gdLst/>
          <a:ahLst/>
          <a:cxnLst/>
          <a:rect l="0" t="0" r="0" b="0"/>
          <a:pathLst>
            <a:path>
              <a:moveTo>
                <a:pt x="1714253" y="3305775"/>
              </a:moveTo>
              <a:lnTo>
                <a:pt x="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0FEC7-C32E-4049-AFBD-12DD84484443}">
      <dsp:nvSpPr>
        <dsp:cNvPr id="0" name=""/>
        <dsp:cNvSpPr/>
      </dsp:nvSpPr>
      <dsp:spPr>
        <a:xfrm>
          <a:off x="1761855" y="2679395"/>
          <a:ext cx="3179194" cy="1589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Sample is too small to </a:t>
          </a:r>
          <a:r>
            <a:rPr lang="en-GB" sz="2000" kern="1200">
              <a:ea typeface="+mn-lt"/>
              <a:cs typeface="+mn-lt"/>
            </a:rPr>
            <a:t>meaningfully </a:t>
          </a:r>
          <a:r>
            <a:rPr lang="en-GB" sz="2000" kern="1200"/>
            <a:t>disaggregate data</a:t>
          </a:r>
        </a:p>
      </dsp:txBody>
      <dsp:txXfrm>
        <a:off x="1761855" y="2679395"/>
        <a:ext cx="3179194" cy="1589597"/>
      </dsp:txXfrm>
    </dsp:sp>
    <dsp:sp modelId="{2A05BE99-5773-405D-85B5-FBBBDD7510E8}">
      <dsp:nvSpPr>
        <dsp:cNvPr id="0" name=""/>
        <dsp:cNvSpPr/>
      </dsp:nvSpPr>
      <dsp:spPr>
        <a:xfrm>
          <a:off x="47602" y="963217"/>
          <a:ext cx="3179194" cy="1589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Specialism 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e.g. is the provision </a:t>
          </a:r>
          <a:r>
            <a:rPr lang="en-GB" sz="1600" kern="1200">
              <a:latin typeface="Avenir Next LT Pro Light"/>
            </a:rPr>
            <a:t>different</a:t>
          </a:r>
          <a:r>
            <a:rPr lang="en-GB" sz="1600" kern="1200"/>
            <a:t> depending on the specialism of the tutor?</a:t>
          </a:r>
        </a:p>
      </dsp:txBody>
      <dsp:txXfrm>
        <a:off x="47602" y="963217"/>
        <a:ext cx="3179194" cy="1589597"/>
      </dsp:txXfrm>
    </dsp:sp>
    <dsp:sp modelId="{7BE1CC38-1E39-47A8-BEE4-CEBFF69E90E1}">
      <dsp:nvSpPr>
        <dsp:cNvPr id="0" name=""/>
        <dsp:cNvSpPr/>
      </dsp:nvSpPr>
      <dsp:spPr>
        <a:xfrm>
          <a:off x="3850215" y="963217"/>
          <a:ext cx="3179194" cy="158959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/>
            <a:t>Experience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/>
            <a:t>e.g. years of training provided</a:t>
          </a:r>
        </a:p>
      </dsp:txBody>
      <dsp:txXfrm>
        <a:off x="3850215" y="963217"/>
        <a:ext cx="3179194" cy="1589597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D909B-49D3-4BC3-9D10-3736C3E4DA21}">
      <dsp:nvSpPr>
        <dsp:cNvPr id="0" name=""/>
        <dsp:cNvSpPr/>
      </dsp:nvSpPr>
      <dsp:spPr>
        <a:xfrm>
          <a:off x="7143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8 GCSE questions: no science required</a:t>
          </a:r>
        </a:p>
      </dsp:txBody>
      <dsp:txXfrm>
        <a:off x="44665" y="2106299"/>
        <a:ext cx="2060143" cy="1206068"/>
      </dsp:txXfrm>
    </dsp:sp>
    <dsp:sp modelId="{3FA24BD0-A654-4040-B029-D843B0E0B358}">
      <dsp:nvSpPr>
        <dsp:cNvPr id="0" name=""/>
        <dsp:cNvSpPr/>
      </dsp:nvSpPr>
      <dsp:spPr>
        <a:xfrm>
          <a:off x="2355850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2355850" y="2550475"/>
        <a:ext cx="316861" cy="317716"/>
      </dsp:txXfrm>
    </dsp:sp>
    <dsp:sp modelId="{728800DD-E219-4861-A284-B6C54723E74D}">
      <dsp:nvSpPr>
        <dsp:cNvPr id="0" name=""/>
        <dsp:cNvSpPr/>
      </dsp:nvSpPr>
      <dsp:spPr>
        <a:xfrm>
          <a:off x="2996406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Student’s answer</a:t>
          </a:r>
        </a:p>
      </dsp:txBody>
      <dsp:txXfrm>
        <a:off x="3033928" y="2106299"/>
        <a:ext cx="2060143" cy="1206068"/>
      </dsp:txXfrm>
    </dsp:sp>
    <dsp:sp modelId="{25130C4D-4878-4ED2-84EF-E2DCA0C145CA}">
      <dsp:nvSpPr>
        <dsp:cNvPr id="0" name=""/>
        <dsp:cNvSpPr/>
      </dsp:nvSpPr>
      <dsp:spPr>
        <a:xfrm>
          <a:off x="5345112" y="2444570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600" kern="1200"/>
        </a:p>
      </dsp:txBody>
      <dsp:txXfrm>
        <a:off x="5345112" y="2550475"/>
        <a:ext cx="316861" cy="317716"/>
      </dsp:txXfrm>
    </dsp:sp>
    <dsp:sp modelId="{4391DE90-F854-441C-B18A-2616234254A4}">
      <dsp:nvSpPr>
        <dsp:cNvPr id="0" name=""/>
        <dsp:cNvSpPr/>
      </dsp:nvSpPr>
      <dsp:spPr>
        <a:xfrm>
          <a:off x="5985668" y="2068777"/>
          <a:ext cx="2135187" cy="128111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kern="1200"/>
            <a:t>Competence and confidence tested</a:t>
          </a:r>
        </a:p>
      </dsp:txBody>
      <dsp:txXfrm>
        <a:off x="6023190" y="2106299"/>
        <a:ext cx="2060143" cy="120606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FD9574-4C75-4497-9A50-D0D25CBB9AF5}">
      <dsp:nvSpPr>
        <dsp:cNvPr id="0" name=""/>
        <dsp:cNvSpPr/>
      </dsp:nvSpPr>
      <dsp:spPr>
        <a:xfrm>
          <a:off x="54245" y="2150"/>
          <a:ext cx="5081491" cy="14605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solidFill>
                <a:schemeClr val="bg1"/>
              </a:solidFill>
              <a:latin typeface="Avenir Next LT Pro"/>
              <a:ea typeface="Calibri"/>
              <a:cs typeface="Times New Roman"/>
            </a:rPr>
            <a:t>5 - H</a:t>
          </a:r>
          <a:r>
            <a:rPr lang="en-GB" sz="2100" b="1" kern="1200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ow skilled and confident are science trainee teachers to use mathematical skills required by GCSE science qualifications?</a:t>
          </a:r>
          <a:endParaRPr lang="en-GB" sz="2100" kern="1200">
            <a:solidFill>
              <a:schemeClr val="bg1"/>
            </a:solidFill>
            <a:ea typeface="Calibri"/>
          </a:endParaRPr>
        </a:p>
      </dsp:txBody>
      <dsp:txXfrm>
        <a:off x="97023" y="44928"/>
        <a:ext cx="4995935" cy="1374979"/>
      </dsp:txXfrm>
    </dsp:sp>
    <dsp:sp modelId="{71461B03-A2AC-4F25-8E77-359D0728177C}">
      <dsp:nvSpPr>
        <dsp:cNvPr id="0" name=""/>
        <dsp:cNvSpPr/>
      </dsp:nvSpPr>
      <dsp:spPr>
        <a:xfrm>
          <a:off x="562394" y="1462686"/>
          <a:ext cx="508889" cy="73881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38818"/>
              </a:lnTo>
              <a:lnTo>
                <a:pt x="508889" y="73881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7E8CCC-4550-42A4-9788-EDEC76566EE1}">
      <dsp:nvSpPr>
        <dsp:cNvPr id="0" name=""/>
        <dsp:cNvSpPr/>
      </dsp:nvSpPr>
      <dsp:spPr>
        <a:xfrm>
          <a:off x="1071283" y="1719763"/>
          <a:ext cx="4065193" cy="963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  <a:latin typeface="Avenir Next LT Pro"/>
              <a:ea typeface="Calibri"/>
              <a:cs typeface="Times New Roman"/>
            </a:rPr>
            <a:t>66% showed hubris in one or more responses.</a:t>
          </a:r>
          <a:endParaRPr lang="en-GB" sz="1800" b="1" kern="1200">
            <a:solidFill>
              <a:schemeClr val="tx1"/>
            </a:solidFill>
            <a:effectLst/>
            <a:latin typeface="Avenir Next LT Pro"/>
            <a:ea typeface="Calibri"/>
            <a:cs typeface="Times New Roman"/>
          </a:endParaRPr>
        </a:p>
      </dsp:txBody>
      <dsp:txXfrm>
        <a:off x="1099502" y="1747982"/>
        <a:ext cx="4008755" cy="907046"/>
      </dsp:txXfrm>
    </dsp:sp>
    <dsp:sp modelId="{EAC51FE1-6A18-4AA8-8E5F-F3B64E4C9944}">
      <dsp:nvSpPr>
        <dsp:cNvPr id="0" name=""/>
        <dsp:cNvSpPr/>
      </dsp:nvSpPr>
      <dsp:spPr>
        <a:xfrm>
          <a:off x="562394" y="1462686"/>
          <a:ext cx="508889" cy="194090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40909"/>
              </a:lnTo>
              <a:lnTo>
                <a:pt x="508889" y="1940909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111C1-C6DC-411E-ABF2-C5AC8CE26121}">
      <dsp:nvSpPr>
        <dsp:cNvPr id="0" name=""/>
        <dsp:cNvSpPr/>
      </dsp:nvSpPr>
      <dsp:spPr>
        <a:xfrm>
          <a:off x="1071283" y="2921853"/>
          <a:ext cx="4065193" cy="963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  <a:latin typeface="Avenir Next LT Pro"/>
              <a:cs typeface="Times New Roman"/>
            </a:rPr>
            <a:t>73% were unconfident in one or more responses.</a:t>
          </a:r>
        </a:p>
      </dsp:txBody>
      <dsp:txXfrm>
        <a:off x="1099502" y="2950072"/>
        <a:ext cx="4008755" cy="907046"/>
      </dsp:txXfrm>
    </dsp:sp>
    <dsp:sp modelId="{B1638454-19F4-4C38-A562-2F4E6F195CEB}">
      <dsp:nvSpPr>
        <dsp:cNvPr id="0" name=""/>
        <dsp:cNvSpPr/>
      </dsp:nvSpPr>
      <dsp:spPr>
        <a:xfrm>
          <a:off x="562394" y="1462686"/>
          <a:ext cx="506592" cy="32072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07236"/>
              </a:lnTo>
              <a:lnTo>
                <a:pt x="506592" y="3207236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6E109E-C3B9-427B-8F01-E43A67DFBD01}">
      <dsp:nvSpPr>
        <dsp:cNvPr id="0" name=""/>
        <dsp:cNvSpPr/>
      </dsp:nvSpPr>
      <dsp:spPr>
        <a:xfrm>
          <a:off x="1068986" y="4017797"/>
          <a:ext cx="4065193" cy="130424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  <a:latin typeface="Avenir Next LT Pro"/>
              <a:cs typeface="Times New Roman"/>
            </a:rPr>
            <a:t>27% were confident in all 8 responses, but of these, half were incorrect on one or more, whilst the other half were confident and correct on all 8.</a:t>
          </a:r>
          <a:endParaRPr lang="en-GB" sz="1800" b="1" kern="1200">
            <a:solidFill>
              <a:schemeClr val="tx1"/>
            </a:solidFill>
          </a:endParaRPr>
        </a:p>
      </dsp:txBody>
      <dsp:txXfrm>
        <a:off x="1107186" y="4055997"/>
        <a:ext cx="3988793" cy="1227849"/>
      </dsp:txXfrm>
    </dsp:sp>
    <dsp:sp modelId="{43E5A107-3949-4A96-B387-F501ABA467F5}">
      <dsp:nvSpPr>
        <dsp:cNvPr id="0" name=""/>
        <dsp:cNvSpPr/>
      </dsp:nvSpPr>
      <dsp:spPr>
        <a:xfrm>
          <a:off x="5617479" y="2150"/>
          <a:ext cx="5081491" cy="1460535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100" b="1" kern="1200">
              <a:solidFill>
                <a:schemeClr val="bg1"/>
              </a:solidFill>
              <a:latin typeface="Avenir Next LT Pro"/>
              <a:ea typeface="Calibri"/>
              <a:cs typeface="Times New Roman"/>
            </a:rPr>
            <a:t>6 - D</a:t>
          </a:r>
          <a:r>
            <a:rPr lang="en-GB" sz="2100" b="1" kern="1200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o the mathematical skills and confidence of science trainee teachers vary with: </a:t>
          </a:r>
          <a:r>
            <a:rPr lang="en-GB" sz="2100" b="1" kern="1200">
              <a:solidFill>
                <a:schemeClr val="bg1"/>
              </a:solidFill>
              <a:effectLst/>
              <a:latin typeface="+mn-lt"/>
              <a:ea typeface="Calibri"/>
              <a:cs typeface="Times New Roman"/>
            </a:rPr>
            <a:t>gender,</a:t>
          </a:r>
          <a:r>
            <a:rPr lang="en-GB" sz="2100" b="1" kern="1200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 training specialism</a:t>
          </a:r>
          <a:r>
            <a:rPr lang="en-GB" sz="2100" b="1" kern="1200">
              <a:solidFill>
                <a:schemeClr val="bg1"/>
              </a:solidFill>
              <a:effectLst/>
              <a:latin typeface="+mn-lt"/>
              <a:ea typeface="Calibri"/>
              <a:cs typeface="Times New Roman"/>
            </a:rPr>
            <a:t> mathematical </a:t>
          </a:r>
          <a:r>
            <a:rPr lang="en-GB" sz="2100" b="1" kern="1200">
              <a:solidFill>
                <a:schemeClr val="bg1"/>
              </a:solidFill>
              <a:effectLst/>
              <a:latin typeface="Avenir Next LT Pro"/>
              <a:ea typeface="Calibri"/>
              <a:cs typeface="Times New Roman"/>
            </a:rPr>
            <a:t>experience?</a:t>
          </a:r>
          <a:endParaRPr lang="en-GB" sz="2100" kern="1200">
            <a:ea typeface="Calibri"/>
          </a:endParaRPr>
        </a:p>
      </dsp:txBody>
      <dsp:txXfrm>
        <a:off x="5660257" y="44928"/>
        <a:ext cx="4995935" cy="1374979"/>
      </dsp:txXfrm>
    </dsp:sp>
    <dsp:sp modelId="{598AEB91-6180-44F0-8874-F46A94598EF8}">
      <dsp:nvSpPr>
        <dsp:cNvPr id="0" name=""/>
        <dsp:cNvSpPr/>
      </dsp:nvSpPr>
      <dsp:spPr>
        <a:xfrm>
          <a:off x="6125628" y="1462686"/>
          <a:ext cx="508149" cy="72261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22613"/>
              </a:lnTo>
              <a:lnTo>
                <a:pt x="508149" y="72261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EF5785-E4EB-4213-B130-CB8648F17E95}">
      <dsp:nvSpPr>
        <dsp:cNvPr id="0" name=""/>
        <dsp:cNvSpPr/>
      </dsp:nvSpPr>
      <dsp:spPr>
        <a:xfrm>
          <a:off x="6633777" y="1703557"/>
          <a:ext cx="4065193" cy="96348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>
              <a:solidFill>
                <a:schemeClr val="tx1"/>
              </a:solidFill>
              <a:latin typeface="Avenir Next LT Pro"/>
              <a:cs typeface="Times New Roman"/>
            </a:rPr>
            <a:t>Variation between groups is small</a:t>
          </a:r>
          <a:endParaRPr lang="en-GB" sz="1800" b="1" kern="1200">
            <a:solidFill>
              <a:schemeClr val="tx1"/>
            </a:solidFill>
          </a:endParaRPr>
        </a:p>
      </dsp:txBody>
      <dsp:txXfrm>
        <a:off x="6661996" y="1731776"/>
        <a:ext cx="4008755" cy="907046"/>
      </dsp:txXfrm>
    </dsp:sp>
    <dsp:sp modelId="{B199770A-FC23-4E60-873C-2764B09D6090}">
      <dsp:nvSpPr>
        <dsp:cNvPr id="0" name=""/>
        <dsp:cNvSpPr/>
      </dsp:nvSpPr>
      <dsp:spPr>
        <a:xfrm>
          <a:off x="6125628" y="1462686"/>
          <a:ext cx="508149" cy="195998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59981"/>
              </a:lnTo>
              <a:lnTo>
                <a:pt x="508149" y="195998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A78A2A-31BB-4D63-A112-1311408AD376}">
      <dsp:nvSpPr>
        <dsp:cNvPr id="0" name=""/>
        <dsp:cNvSpPr/>
      </dsp:nvSpPr>
      <dsp:spPr>
        <a:xfrm>
          <a:off x="6633777" y="2907912"/>
          <a:ext cx="4065193" cy="102951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>
              <a:solidFill>
                <a:schemeClr val="tx1"/>
              </a:solidFill>
              <a:latin typeface="Avenir Next LT Pro"/>
              <a:cs typeface="Times New Roman"/>
            </a:rPr>
            <a:t>No subgroup achieved the confidence and competence level expected in a secondary science classroom</a:t>
          </a:r>
        </a:p>
      </dsp:txBody>
      <dsp:txXfrm>
        <a:off x="6663930" y="2938065"/>
        <a:ext cx="4004887" cy="96920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C963FC0-0045-4376-8786-8E98C13A605E}">
      <dsp:nvSpPr>
        <dsp:cNvPr id="0" name=""/>
        <dsp:cNvSpPr/>
      </dsp:nvSpPr>
      <dsp:spPr>
        <a:xfrm>
          <a:off x="9462" y="2011703"/>
          <a:ext cx="2828333" cy="201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 more worrying landscape than initially thought</a:t>
          </a:r>
        </a:p>
      </dsp:txBody>
      <dsp:txXfrm>
        <a:off x="68485" y="2070726"/>
        <a:ext cx="2710287" cy="1897141"/>
      </dsp:txXfrm>
    </dsp:sp>
    <dsp:sp modelId="{673BF8B0-C1A2-4F60-92F8-299A0A6DC125}">
      <dsp:nvSpPr>
        <dsp:cNvPr id="0" name=""/>
        <dsp:cNvSpPr/>
      </dsp:nvSpPr>
      <dsp:spPr>
        <a:xfrm>
          <a:off x="3120629" y="2668584"/>
          <a:ext cx="599606" cy="701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3120629" y="2808869"/>
        <a:ext cx="419724" cy="420856"/>
      </dsp:txXfrm>
    </dsp:sp>
    <dsp:sp modelId="{D148BE80-8C03-4710-BA1E-F7EC26849201}">
      <dsp:nvSpPr>
        <dsp:cNvPr id="0" name=""/>
        <dsp:cNvSpPr/>
      </dsp:nvSpPr>
      <dsp:spPr>
        <a:xfrm>
          <a:off x="3969130" y="2011703"/>
          <a:ext cx="2828333" cy="201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Source of anxiety for teachers compounded with out of subject specialism could be motivating factor in teachers leaving the profession</a:t>
          </a:r>
        </a:p>
      </dsp:txBody>
      <dsp:txXfrm>
        <a:off x="4028153" y="2070726"/>
        <a:ext cx="2710287" cy="1897141"/>
      </dsp:txXfrm>
    </dsp:sp>
    <dsp:sp modelId="{F19CA2AF-C461-497A-84A3-A7C8283048DB}">
      <dsp:nvSpPr>
        <dsp:cNvPr id="0" name=""/>
        <dsp:cNvSpPr/>
      </dsp:nvSpPr>
      <dsp:spPr>
        <a:xfrm>
          <a:off x="7080297" y="2668584"/>
          <a:ext cx="599606" cy="7014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/>
        </a:p>
      </dsp:txBody>
      <dsp:txXfrm>
        <a:off x="7080297" y="2808869"/>
        <a:ext cx="419724" cy="420856"/>
      </dsp:txXfrm>
    </dsp:sp>
    <dsp:sp modelId="{C4D2400C-CA09-44DA-8B01-3EC8CD427ABC}">
      <dsp:nvSpPr>
        <dsp:cNvPr id="0" name=""/>
        <dsp:cNvSpPr/>
      </dsp:nvSpPr>
      <dsp:spPr>
        <a:xfrm>
          <a:off x="7928797" y="2011703"/>
          <a:ext cx="2828333" cy="201518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/>
            <a:t>An implication on teacher’s retention</a:t>
          </a:r>
        </a:p>
      </dsp:txBody>
      <dsp:txXfrm>
        <a:off x="7987820" y="2070726"/>
        <a:ext cx="2710287" cy="189714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TabList">
  <dgm:title val="Tab List"/>
  <dgm:desc val="Use to show non-sequential or grouped blocks of information. Works well for lists with a small amount of Level 1 text. The first Level 2 displays next to the Level 1 text  and the remaining Level 2 text appears beneath the Level 1 text."/>
  <dgm:catLst>
    <dgm:cat type="list" pri="4500"/>
    <dgm:cat type="officeonline" pri="11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41" srcId="10" destId="11" srcOrd="0" destOrd="0"/>
        <dgm:cxn modelId="42" srcId="10" destId="12" srcOrd="0" destOrd="0"/>
        <dgm:cxn modelId="50" srcId="0" destId="20" srcOrd="1" destOrd="0"/>
        <dgm:cxn modelId="51" srcId="20" destId="21" srcOrd="1" destOrd="0"/>
        <dgm:cxn modelId="52" srcId="20" destId="22" srcOrd="1" destOrd="0"/>
        <dgm:cxn modelId="60" srcId="0" destId="30" srcOrd="2" destOrd="0"/>
        <dgm:cxn modelId="61" srcId="30" destId="31" srcOrd="2" destOrd="0"/>
        <dgm:cxn modelId="62" srcId="30" destId="32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/>
      <dgm:chPref val="3"/>
      <dgm:dir/>
      <dgm:animOne val="branch"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w" for="ch" forName="Child" refType="w"/>
      <dgm:constr type="h" for="ch" forName="Child" refType="h" fact="0.6667"/>
      <dgm:constr type="primFontSz" for="des" forName="Parent" op="equ" val="65"/>
      <dgm:constr type="primFontSz" for="des" forName="Child" op="equ" val="65"/>
      <dgm:constr type="primFontSz" for="des" forName="FirstChild" op="equ" val="65"/>
      <dgm:constr type="primFontSz" for="des" forName="Child" refType="primFontSz" refFor="des" refForName="Parent" op="lte"/>
      <dgm:constr type="primFontSz" for="des" forName="FirstChild" refType="primFontSz" refFor="des" refForName="Parent" op="lte"/>
      <dgm:constr type="primFontSz" for="des" forName="Child" refType="primFontSz" refFor="des" refForName="FirstChild" op="lte"/>
      <dgm:constr type="w" for="ch" forName="composite" refType="w"/>
      <dgm:constr type="h" for="ch" forName="composite" refType="h" fact="0.3333"/>
      <dgm:constr type="sp" refType="h" refFor="ch" refForName="composite" op="equ" fact="0.05"/>
      <dgm:constr type="h" for="ch" forName="sibTrans" refType="h" refFor="ch" refForName="composite" op="equ" fact="0.05"/>
      <dgm:constr type="w" for="ch" forName="sibTrans" refType="h" refFor="ch" refForName="sibTrans" op="equ"/>
    </dgm:constrLst>
    <dgm:forEach name="nodesForEach" axis="ch" ptType="node">
      <dgm:layoutNode name="composite">
        <dgm:alg type="composite"/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l" for="ch" forName="FirstChild" refType="w" fact="0.26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l" for="ch" forName="Parent" refType="w" fact="0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if>
          <dgm:else name="Name3">
            <dgm:constrLst>
              <dgm:constr type="l" for="ch" forName="Accent" refType="w" fact="0"/>
              <dgm:constr type="b" for="ch" forName="Accent" refType="h"/>
              <dgm:constr type="w" for="ch" forName="Accent" refType="w"/>
              <dgm:constr type="h" for="ch" forName="Accent" refType="h" fact="0"/>
              <dgm:constr type="r" for="ch" forName="FirstChild" refType="w" fact="0.74"/>
              <dgm:constr type="t" for="ch" forName="FirstChild" refType="h" fact="0"/>
              <dgm:constr type="w" for="ch" forName="FirstChild" refType="w" fact="0.74"/>
              <dgm:constr type="h" for="ch" forName="FirstChild" refType="h"/>
              <dgm:constr type="r" for="ch" forName="Parent" refType="w"/>
              <dgm:constr type="t" for="ch" forName="Parent" refType="h" fact="0"/>
              <dgm:constr type="w" for="ch" forName="Parent" refType="w" fact="0.26"/>
              <dgm:constr type="h" for="ch" forName="Parent" refType="h"/>
            </dgm:constrLst>
          </dgm:else>
        </dgm:choose>
        <dgm:layoutNode name="FirstChild" styleLbl="revTx">
          <dgm:varLst>
            <dgm:chMax val="0"/>
            <dgm:chPref val="0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  <dgm:param type="txAnchorVertCh" val="b"/>
                <dgm:param type="parTxRTLAlign" val="l"/>
              </dgm:alg>
            </dgm:if>
            <dgm:else name="Name6">
              <dgm:alg type="tx">
                <dgm:param type="parTxLTRAlign" val="r"/>
                <dgm:param type="shpTxLTRAlignCh" val="r"/>
                <dgm:param type="txAnchorVert" val="b"/>
                <dgm:param type="txAnchorVertCh" val="b"/>
                <dgm:param type="parTxRTLAlign" val="r"/>
              </dgm:alg>
            </dgm:else>
          </dgm:choose>
          <dgm:shape xmlns:r="http://schemas.openxmlformats.org/officeDocument/2006/relationships" type="rect" r:blip="">
            <dgm:adjLst/>
          </dgm:shape>
          <dgm:choose name="Name7">
            <dgm:if name="Name8" axis="ch" ptType="node" func="cnt" op="gte" val="1">
              <dgm:presOf axis="ch desOrSelf" ptType="node node" st="1 1" cnt="1 0"/>
            </dgm:if>
            <dgm:else name="Name9">
              <dgm:presOf/>
            </dgm:else>
          </dgm:choose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Parent" styleLbl="alignNode1">
          <dgm:varLst>
            <dgm:chMax val="3"/>
            <dgm:chPref val="3"/>
            <dgm:bulletEnabled val="1"/>
          </dgm:varLst>
          <dgm:alg type="tx">
            <dgm:param type="shpTxLTRAlignCh" val="ctr"/>
            <dgm:param type="txAnchorVertCh" val="mid"/>
          </dgm:alg>
          <dgm:shape xmlns:r="http://schemas.openxmlformats.org/officeDocument/2006/relationships" type="round2SameRect" r:blip="">
            <dgm:adjLst>
              <dgm:adj idx="1" val="0.1667"/>
              <dgm:adj idx="2" val="0"/>
            </dgm:adjLst>
          </dgm:shape>
          <dgm:presOf axis="self" ptType="node"/>
          <dgm:constrLst>
            <dgm:constr type="lMarg" refType="primFontSz" fact="0.15"/>
            <dgm:constr type="rMarg" refType="primFontSz" fact="0.15"/>
            <dgm:constr type="tMarg" refType="primFontSz" fact="0.15"/>
            <dgm:constr type="bMarg" refType="primFontSz" fact="0.15"/>
          </dgm:constrLst>
          <dgm:ruleLst>
            <dgm:rule type="primFontSz" val="5" fact="NaN" max="NaN"/>
          </dgm:ruleLst>
        </dgm:layoutNode>
        <dgm:layoutNode name="Accent" styleLbl="parChTrans1D1">
          <dgm:alg type="sp"/>
          <dgm:shape xmlns:r="http://schemas.openxmlformats.org/officeDocument/2006/relationships" type="line" r:blip="" zOrderOff="-99999">
            <dgm:adjLst/>
          </dgm:shape>
          <dgm:presOf/>
        </dgm:layoutNode>
      </dgm:layoutNode>
      <dgm:choose name="Name10">
        <dgm:if name="Name11" axis="ch" ptType="node" st="2" cnt="1" func="cnt" op="gte" val="1">
          <dgm:layoutNode name="Child" styleLbl="revTx">
            <dgm:varLst>
              <dgm:chMax val="0"/>
              <dgm:chPref val="0"/>
              <dgm:bulletEnabled val="1"/>
            </dgm:varLst>
            <dgm:choose name="Name12">
              <dgm:if name="Name13" func="var" arg="dir" op="equ" val="norm">
                <dgm:alg type="tx">
                  <dgm:param type="stBulletLvl" val="1"/>
                  <dgm:param type="parTxLTRAlign" val="l"/>
                  <dgm:param type="parTxRTLAlign" val="l"/>
                  <dgm:param type="txAnchorVert" val="t"/>
                </dgm:alg>
              </dgm:if>
              <dgm:else name="Name14">
                <dgm:alg type="tx">
                  <dgm:param type="stBulletLvl" val="1"/>
                  <dgm:param type="parTxLTRAlign" val="r"/>
                  <dgm:param type="shpTxLTRAlignCh" val="r"/>
                  <dgm:param type="txAnchorVert" val="t"/>
                  <dgm:param type="parTxRTLAlign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ch desOrSelf" ptType="node node" st="2 1" cnt="0 0"/>
            <dgm:constrLst>
              <dgm:constr type="lMarg" refType="primFontSz" fact="0.15"/>
              <dgm:constr type="rMarg" refType="primFontSz" fact="0.15"/>
              <dgm:constr type="tMarg" refType="primFontSz" fact="0.15"/>
              <dgm:constr type="bMarg" refType="primFontSz" fact="0.15"/>
            </dgm:constrLst>
            <dgm:ruleLst>
              <dgm:rule type="primFontSz" val="5" fact="NaN" max="NaN"/>
            </dgm:ruleLst>
          </dgm:layoutNode>
        </dgm:if>
        <dgm:else name="Name15"/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0.73268</cdr:x>
      <cdr:y>0.56291</cdr:y>
    </cdr:from>
    <cdr:to>
      <cdr:x>0.79007</cdr:x>
      <cdr:y>0.85976</cdr:y>
    </cdr:to>
    <cdr:sp macro="" textlink="">
      <cdr:nvSpPr>
        <cdr:cNvPr id="2" name="TextBox 1">
          <a:extLst xmlns:a="http://schemas.openxmlformats.org/drawingml/2006/main">
            <a:ext uri="{FF2B5EF4-FFF2-40B4-BE49-F238E27FC236}">
              <a16:creationId xmlns:a16="http://schemas.microsoft.com/office/drawing/2014/main" id="{FA8C220C-451E-A57A-6B73-1EBEF73DBB52}"/>
            </a:ext>
          </a:extLst>
        </cdr:cNvPr>
        <cdr:cNvSpPr txBox="1"/>
      </cdr:nvSpPr>
      <cdr:spPr>
        <a:xfrm xmlns:a="http://schemas.openxmlformats.org/drawingml/2006/main" rot="17943042">
          <a:off x="6175193" y="4050269"/>
          <a:ext cx="1801519" cy="53336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GB" sz="2000" b="1" dirty="0"/>
            <a:t>confidence</a:t>
          </a:r>
          <a:endParaRPr lang="en-GB" sz="1400" b="1" dirty="0"/>
        </a:p>
      </cdr:txBody>
    </cdr:sp>
  </cdr:relSizeAnchor>
  <cdr:relSizeAnchor xmlns:cdr="http://schemas.openxmlformats.org/drawingml/2006/chartDrawing">
    <cdr:from>
      <cdr:x>0.22144</cdr:x>
      <cdr:y>0.95562</cdr:y>
    </cdr:from>
    <cdr:to>
      <cdr:x>0.45256</cdr:x>
      <cdr:y>0.99821</cdr:y>
    </cdr:to>
    <cdr:sp macro="" textlink="">
      <cdr:nvSpPr>
        <cdr:cNvPr id="3" name="TextBox 2">
          <a:extLst xmlns:a="http://schemas.openxmlformats.org/drawingml/2006/main">
            <a:ext uri="{FF2B5EF4-FFF2-40B4-BE49-F238E27FC236}">
              <a16:creationId xmlns:a16="http://schemas.microsoft.com/office/drawing/2014/main" id="{943A458B-D13C-B1CF-1363-236AC6C038D8}"/>
            </a:ext>
          </a:extLst>
        </cdr:cNvPr>
        <cdr:cNvSpPr txBox="1"/>
      </cdr:nvSpPr>
      <cdr:spPr>
        <a:xfrm xmlns:a="http://schemas.openxmlformats.org/drawingml/2006/main">
          <a:off x="2875723" y="9002334"/>
          <a:ext cx="3001445" cy="4012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n-GB" sz="1400" b="1" dirty="0"/>
        </a:p>
      </cdr:txBody>
    </cdr:sp>
  </cdr:relSizeAnchor>
</c:userShape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7:16:44.017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7166 16383 0 0,'0'5'0'0'0,"0"7"0"0"0,0 12 0 0 0,0 11 0 0 0,5 0 0 0 0,2-1 0 0 0,-1 4 0 0 0,5 1 0 0 0,-1-2 0 0 0,-1-1 0 0 0,-3-3 0 0 0,-2-1 0 0 0,-1-1 0 0 0,-2-1 0 0 0,-1 5 0 0 0,5-4 0 0 0,6-7 0 0 0,7-7 0 0 0,0-13 0 0 0,2-11 0 0 0,13-14 0 0 0,11-15 0 0 0,13-16 0 0 0,12-24 0 0 0,25-30 0 0 0,22-22 0 0 0,26-20 0 0 0,10-10 0 0 0,-2 2 0 0 0,1 6 0 0 0,-17 20 0 0 0,-25 16 0 0 0,-27 22 0 0 0,-21 22 0 0 0,-17 18 0 0 0,-10 18 0 0 0,-7 14 0 0 0,-7 11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6:36.55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6:44.1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7:09.35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7:16.119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1:46.754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2:35.494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2:45.067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2:57.437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3:09.165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3:15.495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7:16:27.78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7166 16383 0 0,'0'5'0'0'0,"0"7"0"0"0,0 12 0 0 0,0 11 0 0 0,5 0 0 0 0,2-1 0 0 0,-1 4 0 0 0,5 1 0 0 0,-1-2 0 0 0,-1-1 0 0 0,-3-3 0 0 0,-2-1 0 0 0,-1-1 0 0 0,-2-1 0 0 0,-1 5 0 0 0,5-4 0 0 0,6-7 0 0 0,7-7 0 0 0,0-13 0 0 0,2-11 0 0 0,13-14 0 0 0,11-15 0 0 0,13-16 0 0 0,12-24 0 0 0,25-30 0 0 0,22-22 0 0 0,26-20 0 0 0,10-10 0 0 0,-2 2 0 0 0,1 6 0 0 0,-17 20 0 0 0,-25 16 0 0 0,-27 22 0 0 0,-21 22 0 0 0,-17 18 0 0 0,-10 18 0 0 0,-7 14 0 0 0,-7 11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3:27.747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23:33.847"/>
    </inkml:context>
    <inkml:brush xml:id="br0">
      <inkml:brushProperty name="width" value="0.2" units="cm"/>
      <inkml:brushProperty name="height" value="0.2" units="cm"/>
      <inkml:brushProperty name="color" value="#AB21A9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38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39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40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41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42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43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44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34:04.445"/>
    </inkml:context>
    <inkml:brush xml:id="br0">
      <inkml:brushProperty name="width" value="0.2" units="cm"/>
      <inkml:brushProperty name="height" value="0.2" units="cm"/>
      <inkml:brushProperty name="color" value="#CCFFCC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4T11:05:58.813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7166 16383 0 0,'0'5'0'0'0,"0"7"0"0"0,0 12 0 0 0,0 11 0 0 0,5 0 0 0 0,2-1 0 0 0,-1 4 0 0 0,5 1 0 0 0,-1-2 0 0 0,-1-1 0 0 0,-3-3 0 0 0,-2-1 0 0 0,-1-1 0 0 0,-2-1 0 0 0,-1 5 0 0 0,5-4 0 0 0,6-7 0 0 0,7-7 0 0 0,0-13 0 0 0,2-11 0 0 0,13-14 0 0 0,11-15 0 0 0,13-16 0 0 0,12-24 0 0 0,25-30 0 0 0,22-22 0 0 0,26-20 0 0 0,10-10 0 0 0,-2 2 0 0 0,1 6 0 0 0,-17 20 0 0 0,-25 16 0 0 0,-27 22 0 0 0,-21 22 0 0 0,-17 18 0 0 0,-10 18 0 0 0,-7 14 0 0 0,-7 11 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7:23:34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7166 16383 0 0,'0'5'0'0'0,"0"7"0"0"0,0 12 0 0 0,0 11 0 0 0,5 0 0 0 0,2-1 0 0 0,-1 4 0 0 0,5 1 0 0 0,-1-2 0 0 0,-1-1 0 0 0,-3-3 0 0 0,-2-1 0 0 0,-1-1 0 0 0,-2-1 0 0 0,-1 5 0 0 0,5-4 0 0 0,6-7 0 0 0,7-7 0 0 0,0-13 0 0 0,2-11 0 0 0,13-14 0 0 0,11-15 0 0 0,13-16 0 0 0,12-24 0 0 0,25-30 0 0 0,22-22 0 0 0,26-20 0 0 0,10-10 0 0 0,-2 2 0 0 0,1 6 0 0 0,-17 20 0 0 0,-25 16 0 0 0,-27 22 0 0 0,-21 22 0 0 0,-17 18 0 0 0,-10 18 0 0 0,-7 14 0 0 0,-7 11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02T17:23:34.386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7166 16383 0 0,'0'5'0'0'0,"0"7"0"0"0,0 12 0 0 0,0 11 0 0 0,5 0 0 0 0,2-1 0 0 0,-1 4 0 0 0,5 1 0 0 0,-1-2 0 0 0,-1-1 0 0 0,-3-3 0 0 0,-2-1 0 0 0,-1-1 0 0 0,-2-1 0 0 0,-1 5 0 0 0,5-4 0 0 0,6-7 0 0 0,7-7 0 0 0,0-13 0 0 0,2-11 0 0 0,13-14 0 0 0,11-15 0 0 0,13-16 0 0 0,12-24 0 0 0,25-30 0 0 0,22-22 0 0 0,26-20 0 0 0,10-10 0 0 0,-2 2 0 0 0,1 6 0 0 0,-17 20 0 0 0,-25 16 0 0 0,-27 22 0 0 0,-21 22 0 0 0,-17 18 0 0 0,-10 18 0 0 0,-7 14 0 0 0,-7 11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5:38.35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6:01.478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6:08.550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3-12-19T17:16:18.374"/>
    </inkml:context>
    <inkml:brush xml:id="br0">
      <inkml:brushProperty name="width" value="0.2" units="cm"/>
      <inkml:brushProperty name="height" value="0.2" units="cm"/>
      <inkml:brushProperty name="color" value="#008C3A"/>
    </inkml:brush>
  </inkml:definitions>
  <inkml:trace contextRef="#ctx0" brushRef="#br0">10114 6542 16383 0 0,'0'2'0'0'0,"0"3"0"0"0,0 4 0 0 0,0 5 0 0 0,2 0 0 0 0,1-1 0 0 0,-1 2 0 0 0,2 0 0 0 0,0 0 0 0 0,0-1 0 0 0,-2-1 0 0 0,0-1 0 0 0,-1 0 0 0 0,-1 0 0 0 0,0 2 0 0 0,2-2 0 0 0,3-3 0 0 0,2-2 0 0 0,0-5 0 0 0,1-5 0 0 0,5-5 0 0 0,4-6 0 0 0,5-7 0 0 0,5-9 0 0 0,10-11 0 0 0,9-9 0 0 0,9-9 0 0 0,5-3 0 0 0,-1 1 0 0 0,0 2 0 0 0,-6 8 0 0 0,-11 7 0 0 0,-9 8 0 0 0,-9 8 0 0 0,-7 8 0 0 0,-4 6 0 0 0,-2 7 0 0 0,-3 3 0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474506-F6C5-4D2D-9A21-8CF54664DC85}" type="datetimeFigureOut">
              <a:rPr lang="en-GB" smtClean="0"/>
              <a:t>21/05/2024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168967-6DB9-4F02-9C37-0E055A5165E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8484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482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34383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71704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53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9625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178077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39248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96914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01662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49426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41269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1776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870239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385717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4973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069364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304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3104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933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185264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420376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33063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48283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118667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4829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718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04541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71627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46121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00567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168967-6DB9-4F02-9C37-0E055A5165E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76609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5185BB-8B07-4DC9-86F3-2A225C7774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1261872"/>
            <a:ext cx="7638222" cy="2852928"/>
          </a:xfrm>
        </p:spPr>
        <p:txBody>
          <a:bodyPr anchor="b">
            <a:normAutofit/>
          </a:bodyPr>
          <a:lstStyle>
            <a:lvl1pPr algn="l">
              <a:lnSpc>
                <a:spcPct val="130000"/>
              </a:lnSpc>
              <a:defRPr sz="3600" spc="130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4D496A-6E7A-4923-8ED5-B4164125DE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00200" y="4681728"/>
            <a:ext cx="7638222" cy="9292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lnSpc>
                <a:spcPct val="13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5E3D20-43DC-4C14-8CFF-18545AED1B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FC300-5AFC-418B-85FD-EFA94BD7AF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C7E81-ED3C-4DB0-8E74-AD2A87E6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0C817C9-850F-4FB6-B93B-CF3076C4A5C1}"/>
              </a:ext>
            </a:extLst>
          </p:cNvPr>
          <p:cNvGrpSpPr/>
          <p:nvPr/>
        </p:nvGrpSpPr>
        <p:grpSpPr>
          <a:xfrm flipH="1">
            <a:off x="0" y="0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159433A8-B67D-4675-AFDE-131069A709FC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1CD1C45-6A4D-4237-B39C-2D58F401A8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8081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958AD-1CAD-45B3-B83D-DC9D33CD6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9153F2E-0397-4423-8A88-D0059DEAF0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7ADDE1-7025-4FA9-822D-481685085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2A73E0-F328-46DC-98BE-CA0981F75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652226-010C-494F-8BE8-BF91F3553D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9F89E9C4-9D18-4529-BC0C-68EAE507CDF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7DF5937-0C03-4786-AB62-3CF7CECB92D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9AD93DB-2DB0-4B2D-884B-6EC4534432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483931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9C635D0-31D9-44E1-911D-F7D5D540099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853914" y="624313"/>
            <a:ext cx="2537986" cy="550978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7F9230-1FA4-439D-A800-B5F006F07C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00100" y="624313"/>
            <a:ext cx="7816542" cy="5509787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5AB2A3-7055-43AF-8BAB-0A9B74448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9A1821-A311-49CD-BCB4-B4BC88661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37C6A8-813A-486A-AA90-AB28935F2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38C7A17-06CC-442C-A876-A51B2B556508}"/>
              </a:ext>
            </a:extLst>
          </p:cNvPr>
          <p:cNvGrpSpPr/>
          <p:nvPr/>
        </p:nvGrpSpPr>
        <p:grpSpPr>
          <a:xfrm flipH="1" flipV="1">
            <a:off x="0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54C1798A-2980-4F34-8355-7BCB6B295322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9D7542C-E4AE-488F-BC75-2E7ED83910C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8877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25F8D-0421-4AEC-9C40-A13163EC8A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37680-115A-411F-AEF6-4AC2096B4A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CC193-1304-4D0F-8331-14D4EC08E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F455C1-CD32-4050-BAFF-51CC6B62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0AF608-FF11-4CBE-B717-5D56AE67D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685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BD23A02E-6DCF-427A-8CFD-281B2185C7F0}"/>
              </a:ext>
            </a:extLst>
          </p:cNvPr>
          <p:cNvSpPr/>
          <p:nvPr/>
        </p:nvSpPr>
        <p:spPr>
          <a:xfrm>
            <a:off x="3242985" y="511814"/>
            <a:ext cx="5706031" cy="5706031"/>
          </a:xfrm>
          <a:prstGeom prst="ellipse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dist="165100" dir="2220000" algn="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6B4C32-F19C-44F3-8EF8-1F506D74DD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49192" y="1709738"/>
            <a:ext cx="4893617" cy="2553893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889729-131C-4F78-9DAA-E9EE28EA91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2249" y="4540468"/>
            <a:ext cx="4067503" cy="115403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600" b="1" cap="all" spc="6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24E608-AC1F-41FB-974A-BD619C6C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986158-8B03-45C3-891D-0357B198B6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3B054-E8A2-43FD-B0FB-B1CCFA4BC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52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D64AA7-6D5A-402E-AD1A-880F2BDB7E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D32B6-F9D8-4A43-B52C-336CFAB00A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2976" y="2019299"/>
            <a:ext cx="4995019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50CDD9-5742-4A34-BA72-7CCA72D914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3718" y="2019299"/>
            <a:ext cx="5027954" cy="41576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2783AA-D2AB-4385-A91F-870CB6564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5AAD9C-5CA2-4DA1-84D3-B1838979F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1AB3C7-9574-47BC-932D-782BEE998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6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44C468-781B-4BC5-8DEA-B9EF2BF90D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60" y="369168"/>
            <a:ext cx="10458729" cy="143981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223F-48E4-491D-AB5D-5FC8A0C566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0101" y="1843067"/>
            <a:ext cx="5007894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3D6B764-4B87-42FF-ABAA-69B07B88F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0101" y="2505075"/>
            <a:ext cx="5007894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4357B9-406F-4BF9-B8FB-C53421EEF5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76061" y="1843067"/>
            <a:ext cx="4994128" cy="662007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320462B-1939-4DAA-A7DD-6BDC95054A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6061" y="2505075"/>
            <a:ext cx="4994128" cy="368458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76C938B-C4C2-4FA9-85CA-9CD742CD7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1AD8886-0D28-4D49-8D43-151D37E948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72FDDE8-E9F8-4B6C-9A40-829617A7C8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71888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6AE3D8-6C35-428B-B2F2-251FDE10B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83769"/>
            <a:ext cx="10094770" cy="1180574"/>
          </a:xfrm>
          <a:solidFill>
            <a:schemeClr val="accent1">
              <a:lumMod val="20000"/>
              <a:lumOff val="80000"/>
            </a:schemeClr>
          </a:solidFill>
          <a:effectLst>
            <a:outerShdw dist="165100" dir="18900000" algn="bl" rotWithShape="0">
              <a:prstClr val="black"/>
            </a:outerShdw>
          </a:effectLst>
        </p:spPr>
        <p:txBody>
          <a:bodyPr/>
          <a:lstStyle>
            <a:lvl1pPr marL="182880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F0B8015-E11A-42CA-AE88-7BD73F87E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7309078-34CA-45CD-B479-03906A265C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D03258-F989-47B2-A643-A60CD8A77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521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DA2F31-48B6-40CE-A364-3CE73FD85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17EEA00-F166-41EB-9331-CA99BB70F0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B051F-F8FC-4FF6-9783-45F9FE7AC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4018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508635-A5AF-48F4-8CD2-FB0E01113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E15E0E-DCC0-4781-A608-962B1241B5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9826" y="987425"/>
            <a:ext cx="6045562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21F43E-3D50-4A1C-A289-B3D0DD0E71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E70E3A-6639-4EA0-8305-C1899DAB4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B6AFD57-4189-42FB-B29E-96366E51B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F5E2EC-8483-4FBC-9D29-C19025FA8F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455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5CE581-A090-4AE9-9965-B06BDB52BD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5"/>
            <a:ext cx="3932237" cy="1600200"/>
          </a:xfrm>
        </p:spPr>
        <p:txBody>
          <a:bodyPr anchor="t">
            <a:normAutofit/>
          </a:bodyPr>
          <a:lstStyle>
            <a:lvl1pPr>
              <a:defRPr sz="28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839DEF4-262F-4ACF-9B29-3D4B819E70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53969" y="987425"/>
            <a:ext cx="5694503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ED7CBB-7A6F-441E-9072-2494B952FA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743200"/>
            <a:ext cx="3932237" cy="31273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159692-77BE-4A7D-AA70-635007A6E9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B9A4DA-63AF-4D6A-98DB-E1D0AC741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76B7958-B19B-4C23-A82F-DD4E4B912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692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586DAE1-1F65-43B8-A400-95E6DEEDCD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D75C993-A44B-4C2D-818E-4C9000BB05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8662" y="2019299"/>
            <a:ext cx="10357666" cy="41148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21B6E-ECC6-47D0-9C14-812B746F156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5014" y="634204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E6171E64-FE02-4DE5-B72F-53C3706641C3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09A716-DEA9-48A9-A5BC-0F392D2B49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696200" y="6342042"/>
            <a:ext cx="34701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5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CB69E-A0E4-4558-9C62-4CD8CDD2A5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6329" y="6342042"/>
            <a:ext cx="5262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91F18EF7-BE1E-4ECB-84D4-67C2B4D8F095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6ECC43-D65E-4A7B-A76B-D278A2184166}"/>
              </a:ext>
            </a:extLst>
          </p:cNvPr>
          <p:cNvGrpSpPr/>
          <p:nvPr/>
        </p:nvGrpSpPr>
        <p:grpSpPr>
          <a:xfrm flipV="1">
            <a:off x="11626076" y="3551521"/>
            <a:ext cx="567782" cy="3306479"/>
            <a:chOff x="11619770" y="-2005"/>
            <a:chExt cx="567782" cy="3306479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7EE443C5-5AB9-407B-A8C3-011BB14FEF06}"/>
                </a:ext>
              </a:extLst>
            </p:cNvPr>
            <p:cNvSpPr/>
            <p:nvPr/>
          </p:nvSpPr>
          <p:spPr>
            <a:xfrm flipV="1">
              <a:off x="11619770" y="373807"/>
              <a:ext cx="526228" cy="2930667"/>
            </a:xfrm>
            <a:custGeom>
              <a:avLst/>
              <a:gdLst>
                <a:gd name="connsiteX0" fmla="*/ 757287 w 757287"/>
                <a:gd name="connsiteY0" fmla="*/ 3694096 h 3694096"/>
                <a:gd name="connsiteX1" fmla="*/ 757287 w 757287"/>
                <a:gd name="connsiteY1" fmla="*/ 0 h 3694096"/>
                <a:gd name="connsiteX2" fmla="*/ 0 w 757287"/>
                <a:gd name="connsiteY2" fmla="*/ 0 h 3694096"/>
                <a:gd name="connsiteX3" fmla="*/ 0 w 757287"/>
                <a:gd name="connsiteY3" fmla="*/ 3686094 h 36940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57287" h="3694096">
                  <a:moveTo>
                    <a:pt x="757287" y="3694096"/>
                  </a:moveTo>
                  <a:lnTo>
                    <a:pt x="757287" y="0"/>
                  </a:lnTo>
                  <a:lnTo>
                    <a:pt x="0" y="0"/>
                  </a:lnTo>
                  <a:lnTo>
                    <a:pt x="0" y="3686094"/>
                  </a:lnTo>
                  <a:close/>
                </a:path>
              </a:pathLst>
            </a:custGeom>
            <a:blipFill dpi="0" rotWithShape="1"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rcRect/>
              <a:tile tx="0" ty="0" sx="6000" sy="6000" flip="none" algn="tl"/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538C9FA-DA5E-4785-8F4A-CA481A3A65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/>
          </p:nvSpPr>
          <p:spPr>
            <a:xfrm flipH="1" flipV="1">
              <a:off x="11980943" y="-2005"/>
              <a:ext cx="206609" cy="202130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9637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50" r:id="rId6"/>
    <p:sldLayoutId id="2147483745" r:id="rId7"/>
    <p:sldLayoutId id="2147483746" r:id="rId8"/>
    <p:sldLayoutId id="2147483747" r:id="rId9"/>
    <p:sldLayoutId id="2147483749" r:id="rId10"/>
    <p:sldLayoutId id="2147483748" r:id="rId11"/>
  </p:sldLayoutIdLst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320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1000"/>
        </a:spcBef>
        <a:buSzPct val="8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defTabSz="914400" rtl="0" eaLnBrk="1" latinLnBrk="0" hangingPunct="1">
        <a:lnSpc>
          <a:spcPct val="130000"/>
        </a:lnSpc>
        <a:spcBef>
          <a:spcPts val="500"/>
        </a:spcBef>
        <a:buSzPct val="100000"/>
        <a:buFont typeface="Avenir Next LT Pro Light" panose="020B03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13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3.jpe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5" Type="http://schemas.openxmlformats.org/officeDocument/2006/relationships/image" Target="../media/image5.svg"/><Relationship Id="rId10" Type="http://schemas.microsoft.com/office/2007/relationships/diagramDrawing" Target="../diagrams/drawing1.xml"/><Relationship Id="rId4" Type="http://schemas.openxmlformats.org/officeDocument/2006/relationships/image" Target="../media/image4.png"/><Relationship Id="rId9" Type="http://schemas.openxmlformats.org/officeDocument/2006/relationships/diagramColors" Target="../diagrams/colors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4.xml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17.png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customXml" Target="../ink/ink5.xml"/><Relationship Id="rId4" Type="http://schemas.openxmlformats.org/officeDocument/2006/relationships/image" Target="../media/image3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13" Type="http://schemas.openxmlformats.org/officeDocument/2006/relationships/customXml" Target="../ink/ink14.xml"/><Relationship Id="rId18" Type="http://schemas.openxmlformats.org/officeDocument/2006/relationships/customXml" Target="../ink/ink18.xml"/><Relationship Id="rId26" Type="http://schemas.openxmlformats.org/officeDocument/2006/relationships/customXml" Target="../ink/ink25.xml"/><Relationship Id="rId3" Type="http://schemas.openxmlformats.org/officeDocument/2006/relationships/image" Target="../media/image34.png"/><Relationship Id="rId21" Type="http://schemas.openxmlformats.org/officeDocument/2006/relationships/customXml" Target="../ink/ink21.xml"/><Relationship Id="rId7" Type="http://schemas.openxmlformats.org/officeDocument/2006/relationships/customXml" Target="../ink/ink8.xml"/><Relationship Id="rId12" Type="http://schemas.openxmlformats.org/officeDocument/2006/relationships/customXml" Target="../ink/ink13.xml"/><Relationship Id="rId17" Type="http://schemas.openxmlformats.org/officeDocument/2006/relationships/customXml" Target="../ink/ink17.xml"/><Relationship Id="rId25" Type="http://schemas.openxmlformats.org/officeDocument/2006/relationships/customXml" Target="../ink/ink24.xml"/><Relationship Id="rId2" Type="http://schemas.openxmlformats.org/officeDocument/2006/relationships/notesSlide" Target="../notesSlides/notesSlide22.xml"/><Relationship Id="rId16" Type="http://schemas.openxmlformats.org/officeDocument/2006/relationships/customXml" Target="../ink/ink16.xml"/><Relationship Id="rId20" Type="http://schemas.openxmlformats.org/officeDocument/2006/relationships/customXml" Target="../ink/ink20.xml"/><Relationship Id="rId29" Type="http://schemas.openxmlformats.org/officeDocument/2006/relationships/customXml" Target="../ink/ink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7.xml"/><Relationship Id="rId11" Type="http://schemas.openxmlformats.org/officeDocument/2006/relationships/customXml" Target="../ink/ink12.xml"/><Relationship Id="rId24" Type="http://schemas.openxmlformats.org/officeDocument/2006/relationships/customXml" Target="../ink/ink23.xml"/><Relationship Id="rId5" Type="http://schemas.openxmlformats.org/officeDocument/2006/relationships/image" Target="../media/image35.png"/><Relationship Id="rId15" Type="http://schemas.openxmlformats.org/officeDocument/2006/relationships/customXml" Target="../ink/ink15.xml"/><Relationship Id="rId23" Type="http://schemas.openxmlformats.org/officeDocument/2006/relationships/image" Target="../media/image37.png"/><Relationship Id="rId28" Type="http://schemas.openxmlformats.org/officeDocument/2006/relationships/customXml" Target="../ink/ink27.xml"/><Relationship Id="rId10" Type="http://schemas.openxmlformats.org/officeDocument/2006/relationships/customXml" Target="../ink/ink11.xml"/><Relationship Id="rId19" Type="http://schemas.openxmlformats.org/officeDocument/2006/relationships/customXml" Target="../ink/ink19.xml"/><Relationship Id="rId4" Type="http://schemas.openxmlformats.org/officeDocument/2006/relationships/customXml" Target="../ink/ink6.xml"/><Relationship Id="rId9" Type="http://schemas.openxmlformats.org/officeDocument/2006/relationships/customXml" Target="../ink/ink10.xml"/><Relationship Id="rId14" Type="http://schemas.openxmlformats.org/officeDocument/2006/relationships/image" Target="../media/image36.png"/><Relationship Id="rId22" Type="http://schemas.openxmlformats.org/officeDocument/2006/relationships/customXml" Target="../ink/ink22.xml"/><Relationship Id="rId27" Type="http://schemas.openxmlformats.org/officeDocument/2006/relationships/customXml" Target="../ink/ink26.xml"/><Relationship Id="rId30" Type="http://schemas.openxmlformats.org/officeDocument/2006/relationships/customXml" Target="../ink/ink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Relationship Id="rId9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FC321AD-2C92-446F-AF58-8CAA634BFD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EA855B9-EE27-4441-846C-35DF1C6483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phere of mesh and nodes">
            <a:extLst>
              <a:ext uri="{FF2B5EF4-FFF2-40B4-BE49-F238E27FC236}">
                <a16:creationId xmlns:a16="http://schemas.microsoft.com/office/drawing/2014/main" id="{A1E6A05C-5292-4B1A-70C5-9D60C369764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0000"/>
          </a:blip>
          <a:srcRect t="2677" b="22323"/>
          <a:stretch/>
        </p:blipFill>
        <p:spPr>
          <a:xfrm>
            <a:off x="13274" y="11"/>
            <a:ext cx="12191979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2135A96-199A-DC07-0B8F-8AFDC6918E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2526" y="627279"/>
            <a:ext cx="11053557" cy="1160857"/>
          </a:xfrm>
        </p:spPr>
        <p:txBody>
          <a:bodyPr>
            <a:noAutofit/>
          </a:bodyPr>
          <a:lstStyle/>
          <a:p>
            <a:r>
              <a:rPr lang="en-GB" sz="2800" b="1" spc="0">
                <a:solidFill>
                  <a:srgbClr val="FFFFFF"/>
                </a:solidFill>
              </a:rPr>
              <a:t>The elephant in the science staff room: </a:t>
            </a:r>
            <a:br>
              <a:rPr lang="en-GB" sz="2800" b="1" spc="0">
                <a:solidFill>
                  <a:srgbClr val="FFFFFF"/>
                </a:solidFill>
              </a:rPr>
            </a:br>
            <a:r>
              <a:rPr lang="en-GB" sz="2800" b="1" spc="0">
                <a:solidFill>
                  <a:srgbClr val="FFFFFF"/>
                </a:solidFill>
              </a:rPr>
              <a:t>An investigation into the maths skills and confidence of pre-service science teachers in England.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BF5D4DB-368A-4B23-81E4-E0454BAD86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3253" y="322803"/>
            <a:ext cx="642729" cy="2930667"/>
          </a:xfrm>
          <a:prstGeom prst="rect">
            <a:avLst/>
          </a:prstGeom>
          <a:blipFill dpi="0" rotWithShape="1">
            <a:blip r:embed="rId4">
              <a:alphaModFix amt="9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tile tx="0" ty="0" sx="6000" sy="6000" flip="none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372D7B9-36D5-4C1F-B7C9-36717C28F1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0" y="0"/>
            <a:ext cx="206609" cy="20213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6F703D16-530B-BBFC-2992-B49D9D46FE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4557153"/>
              </p:ext>
            </p:extLst>
          </p:nvPr>
        </p:nvGraphicFramePr>
        <p:xfrm>
          <a:off x="1681803" y="2740960"/>
          <a:ext cx="9709285" cy="4117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25898251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668" y="360018"/>
            <a:ext cx="11160486" cy="1438450"/>
          </a:xfrm>
        </p:spPr>
        <p:txBody>
          <a:bodyPr>
            <a:normAutofit fontScale="90000"/>
          </a:bodyPr>
          <a:lstStyle/>
          <a:p>
            <a:endParaRPr lang="en-US"/>
          </a:p>
          <a:p>
            <a:r>
              <a:rPr lang="en-GB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4- How aware are tutors of the mathematical skill levels of their science trainee teachers?</a:t>
            </a:r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8692BE7E-2461-5F93-C774-F6969991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D840A2F-EE03-E095-42F6-5C89DCF69A9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79CE57E4-3103-1936-F3A4-4B95644E57AB}"/>
              </a:ext>
            </a:extLst>
          </p:cNvPr>
          <p:cNvSpPr/>
          <p:nvPr/>
        </p:nvSpPr>
        <p:spPr>
          <a:xfrm>
            <a:off x="1322911" y="6638224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 descr="A pie chart with numbers and a blue circle&#10;&#10;Description automatically generated">
            <a:extLst>
              <a:ext uri="{FF2B5EF4-FFF2-40B4-BE49-F238E27FC236}">
                <a16:creationId xmlns:a16="http://schemas.microsoft.com/office/drawing/2014/main" id="{1CE4EA9F-212D-EAB8-E964-15CE683916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12" y="1890712"/>
            <a:ext cx="6246376" cy="413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39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73DA0A-1FE3-9B5B-BB91-939239B511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1755" y="1300074"/>
            <a:ext cx="10357666" cy="1438450"/>
          </a:xfrm>
        </p:spPr>
        <p:txBody>
          <a:bodyPr>
            <a:noAutofit/>
          </a:bodyPr>
          <a:lstStyle/>
          <a:p>
            <a:r>
              <a:rPr lang="en-GB" sz="2800" b="1">
                <a:solidFill>
                  <a:schemeClr val="accent4">
                    <a:lumMod val="75000"/>
                  </a:schemeClr>
                </a:solidFill>
                <a:ea typeface="+mj-lt"/>
                <a:cs typeface="+mj-lt"/>
              </a:rPr>
              <a:t>5- How skilled and confident are science trainee teachers to use mathematical skills required by GCSE science qualifications?</a:t>
            </a:r>
            <a:r>
              <a:rPr lang="en-GB" sz="2800">
                <a:solidFill>
                  <a:schemeClr val="accent4">
                    <a:lumMod val="75000"/>
                  </a:schemeClr>
                </a:solidFill>
                <a:ea typeface="+mj-lt"/>
                <a:cs typeface="+mj-lt"/>
              </a:rPr>
              <a:t> 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4CA6AA-DCF0-F734-12D1-E52EDEEC6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20EAB1E-54C2-ABCD-79DD-482CE037D260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E98976C-A72B-4341-1031-E1DD5A94F3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364" y="4783318"/>
            <a:ext cx="9249593" cy="1228890"/>
          </a:xfrm>
          <a:prstGeom prst="rect">
            <a:avLst/>
          </a:prstGeom>
        </p:spPr>
      </p:pic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AAD2966D-878F-B0E9-FF5E-379109E3AC6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42788418"/>
              </p:ext>
            </p:extLst>
          </p:nvPr>
        </p:nvGraphicFramePr>
        <p:xfrm>
          <a:off x="1424366" y="1392192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10" name="Right Brace 9">
            <a:extLst>
              <a:ext uri="{FF2B5EF4-FFF2-40B4-BE49-F238E27FC236}">
                <a16:creationId xmlns:a16="http://schemas.microsoft.com/office/drawing/2014/main" id="{CF7AB590-FCDB-06FD-B270-B530F8F486FC}"/>
              </a:ext>
            </a:extLst>
          </p:cNvPr>
          <p:cNvSpPr/>
          <p:nvPr/>
        </p:nvSpPr>
        <p:spPr>
          <a:xfrm rot="16200000">
            <a:off x="2734354" y="3367284"/>
            <a:ext cx="265471" cy="2985076"/>
          </a:xfrm>
          <a:prstGeom prst="rightBrace">
            <a:avLst>
              <a:gd name="adj1" fmla="val 8333"/>
              <a:gd name="adj2" fmla="val 34387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ight Brace 10">
            <a:extLst>
              <a:ext uri="{FF2B5EF4-FFF2-40B4-BE49-F238E27FC236}">
                <a16:creationId xmlns:a16="http://schemas.microsoft.com/office/drawing/2014/main" id="{55657176-7BB2-6858-7342-A38EE48A8585}"/>
              </a:ext>
            </a:extLst>
          </p:cNvPr>
          <p:cNvSpPr/>
          <p:nvPr/>
        </p:nvSpPr>
        <p:spPr>
          <a:xfrm rot="16200000">
            <a:off x="5270585" y="3909534"/>
            <a:ext cx="265471" cy="1900575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ight Brace 11">
            <a:extLst>
              <a:ext uri="{FF2B5EF4-FFF2-40B4-BE49-F238E27FC236}">
                <a16:creationId xmlns:a16="http://schemas.microsoft.com/office/drawing/2014/main" id="{4BA2FD18-0415-74C8-8C97-12FA2D730686}"/>
              </a:ext>
            </a:extLst>
          </p:cNvPr>
          <p:cNvSpPr/>
          <p:nvPr/>
        </p:nvSpPr>
        <p:spPr>
          <a:xfrm rot="16200000">
            <a:off x="8049179" y="3113839"/>
            <a:ext cx="265471" cy="3469803"/>
          </a:xfrm>
          <a:prstGeom prst="rightBrace">
            <a:avLst>
              <a:gd name="adj1" fmla="val 8333"/>
              <a:gd name="adj2" fmla="val 60031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0620DA-8880-B32B-A539-2C192844CD42}"/>
              </a:ext>
            </a:extLst>
          </p:cNvPr>
          <p:cNvSpPr/>
          <p:nvPr/>
        </p:nvSpPr>
        <p:spPr>
          <a:xfrm>
            <a:off x="10209368" y="4930133"/>
            <a:ext cx="1276676" cy="10837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r>
              <a:rPr lang="en-GB"/>
              <a:t>156 data set collected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5E8B8B93-2191-FEDC-7533-3CD6AEEF0F05}"/>
              </a:ext>
            </a:extLst>
          </p:cNvPr>
          <p:cNvSpPr/>
          <p:nvPr/>
        </p:nvSpPr>
        <p:spPr>
          <a:xfrm>
            <a:off x="788367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5905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3" name="Chart 32">
            <a:extLst>
              <a:ext uri="{FF2B5EF4-FFF2-40B4-BE49-F238E27FC236}">
                <a16:creationId xmlns:a16="http://schemas.microsoft.com/office/drawing/2014/main" id="{848BD2D5-9BD4-B97A-D90A-647E0A5D9553}"/>
              </a:ext>
              <a:ext uri="{147F2762-F138-4A5C-976F-8EAC2B608ADB}">
                <a16:predDERef xmlns:a16="http://schemas.microsoft.com/office/drawing/2014/main" pred="{8B0FAD98-3521-498A-85AA-8ABFE23B333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9915578"/>
              </p:ext>
            </p:extLst>
          </p:nvPr>
        </p:nvGraphicFramePr>
        <p:xfrm>
          <a:off x="3877453" y="894166"/>
          <a:ext cx="9684168" cy="60182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ACC6FC4-E1B4-BCA7-3EFF-81A90E175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6" y="1857097"/>
            <a:ext cx="5834129" cy="890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954F8B1-E883-1BD3-92D4-E054A1CDD1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344" y="3841058"/>
            <a:ext cx="2021313" cy="74281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514350" indent="-514350">
              <a:buAutoNum type="arabicPeriod"/>
            </a:pPr>
            <a:r>
              <a:rPr lang="en-GB" sz="3200" b="1"/>
              <a:t>Question / task</a:t>
            </a:r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918AA854-3B03-EDA3-250F-759F27F79F3A}"/>
                  </a:ext>
                </a:extLst>
              </p14:cNvPr>
              <p14:cNvContentPartPr/>
              <p14:nvPr/>
            </p14:nvContentPartPr>
            <p14:xfrm>
              <a:off x="2908480" y="4019614"/>
              <a:ext cx="595150" cy="561428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918AA854-3B03-EDA3-250F-759F27F79F3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872498" y="3983625"/>
                <a:ext cx="666755" cy="633046"/>
              </a:xfrm>
              <a:prstGeom prst="rect">
                <a:avLst/>
              </a:prstGeom>
            </p:spPr>
          </p:pic>
        </mc:Fallback>
      </mc:AlternateContent>
      <p:grpSp>
        <p:nvGrpSpPr>
          <p:cNvPr id="26" name="Group 25">
            <a:extLst>
              <a:ext uri="{FF2B5EF4-FFF2-40B4-BE49-F238E27FC236}">
                <a16:creationId xmlns:a16="http://schemas.microsoft.com/office/drawing/2014/main" id="{6E8839CF-0FBF-05C0-FEE6-9FAEC48A8B37}"/>
              </a:ext>
            </a:extLst>
          </p:cNvPr>
          <p:cNvGrpSpPr/>
          <p:nvPr/>
        </p:nvGrpSpPr>
        <p:grpSpPr>
          <a:xfrm>
            <a:off x="6592871" y="807956"/>
            <a:ext cx="4609903" cy="4888900"/>
            <a:chOff x="1246558" y="6616279"/>
            <a:chExt cx="4609903" cy="488890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4B097EC-ED08-888D-1735-7C91EFAC2DBD}"/>
                </a:ext>
              </a:extLst>
            </p:cNvPr>
            <p:cNvSpPr txBox="1"/>
            <p:nvPr/>
          </p:nvSpPr>
          <p:spPr>
            <a:xfrm>
              <a:off x="3500379" y="10766515"/>
              <a:ext cx="1097673" cy="7386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GB" sz="1400" b="1"/>
                <a:t>Confident </a:t>
              </a:r>
            </a:p>
            <a:p>
              <a:pPr algn="ctr"/>
              <a:r>
                <a:rPr lang="en-GB" sz="1400" b="1"/>
                <a:t>and </a:t>
              </a:r>
            </a:p>
            <a:p>
              <a:pPr algn="ctr"/>
              <a:r>
                <a:rPr lang="en-GB" sz="1400" b="1"/>
                <a:t>correct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888EB9-23B0-81CB-76DA-D1A9849FC048}"/>
                </a:ext>
              </a:extLst>
            </p:cNvPr>
            <p:cNvSpPr txBox="1"/>
            <p:nvPr/>
          </p:nvSpPr>
          <p:spPr>
            <a:xfrm>
              <a:off x="1859931" y="8124066"/>
              <a:ext cx="8286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/>
                <a:t>Unsure </a:t>
              </a:r>
            </a:p>
            <a:p>
              <a:pPr algn="ctr"/>
              <a:r>
                <a:rPr lang="en-GB" sz="1400" b="1"/>
                <a:t>and </a:t>
              </a:r>
            </a:p>
            <a:p>
              <a:pPr algn="ctr"/>
              <a:r>
                <a:rPr lang="en-GB" sz="1400" b="1"/>
                <a:t>correct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A925282-16D0-66C2-BC2F-DEC98790FDF7}"/>
                </a:ext>
              </a:extLst>
            </p:cNvPr>
            <p:cNvSpPr txBox="1"/>
            <p:nvPr/>
          </p:nvSpPr>
          <p:spPr>
            <a:xfrm>
              <a:off x="1246558" y="6853278"/>
              <a:ext cx="1119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    </a:t>
              </a:r>
              <a:r>
                <a:rPr lang="en-GB" sz="1400" b="1"/>
                <a:t>Unsure</a:t>
              </a:r>
              <a:r>
                <a:rPr lang="en-GB" sz="1400"/>
                <a:t> 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3CD6672-B9CC-C8C2-1875-ACBED0B46C64}"/>
                </a:ext>
              </a:extLst>
            </p:cNvPr>
            <p:cNvSpPr txBox="1"/>
            <p:nvPr/>
          </p:nvSpPr>
          <p:spPr>
            <a:xfrm>
              <a:off x="2893532" y="6936389"/>
              <a:ext cx="2962929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b="1"/>
                <a:t>Confident and incorrect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8E129CF-EBE3-6974-AEF8-05D15AD2C03C}"/>
                </a:ext>
              </a:extLst>
            </p:cNvPr>
            <p:cNvSpPr txBox="1"/>
            <p:nvPr/>
          </p:nvSpPr>
          <p:spPr>
            <a:xfrm>
              <a:off x="2339166" y="6616279"/>
              <a:ext cx="32321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 b="1"/>
                <a:t>Unsure and incorrect </a:t>
              </a:r>
            </a:p>
          </p:txBody>
        </p:sp>
      </p:grp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90702E22-F12E-33D6-BA57-CA90C5C21DC9}"/>
              </a:ext>
            </a:extLst>
          </p:cNvPr>
          <p:cNvCxnSpPr/>
          <p:nvPr/>
        </p:nvCxnSpPr>
        <p:spPr>
          <a:xfrm>
            <a:off x="8034864" y="1088502"/>
            <a:ext cx="0" cy="15388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7F931D94-B909-E041-4B87-D260C10E7D42}"/>
              </a:ext>
            </a:extLst>
          </p:cNvPr>
          <p:cNvCxnSpPr>
            <a:cxnSpLocks/>
          </p:cNvCxnSpPr>
          <p:nvPr/>
        </p:nvCxnSpPr>
        <p:spPr>
          <a:xfrm flipH="1">
            <a:off x="8543524" y="1281954"/>
            <a:ext cx="131401" cy="13123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6D7F48A5-7C80-F2EA-9655-ABF21E8E8061}"/>
              </a:ext>
            </a:extLst>
          </p:cNvPr>
          <p:cNvCxnSpPr>
            <a:cxnSpLocks/>
          </p:cNvCxnSpPr>
          <p:nvPr/>
        </p:nvCxnSpPr>
        <p:spPr>
          <a:xfrm>
            <a:off x="7564582" y="1281954"/>
            <a:ext cx="55200" cy="5487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8A8F57FC-E611-1B05-06E3-163E8563300C}"/>
              </a:ext>
            </a:extLst>
          </p:cNvPr>
          <p:cNvSpPr/>
          <p:nvPr/>
        </p:nvSpPr>
        <p:spPr>
          <a:xfrm>
            <a:off x="808662" y="6604349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63150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2.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7" name="Picture 6" descr="A pie chart with numbers and a number of different colors&#10;&#10;Description automatically generated">
            <a:extLst>
              <a:ext uri="{FF2B5EF4-FFF2-40B4-BE49-F238E27FC236}">
                <a16:creationId xmlns:a16="http://schemas.microsoft.com/office/drawing/2014/main" id="{880DFFBD-9FD3-F70E-3388-CAC2F038A5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2175" y="1282482"/>
            <a:ext cx="5014821" cy="4422431"/>
          </a:xfrm>
          <a:prstGeom prst="rect">
            <a:avLst/>
          </a:prstGeom>
        </p:spPr>
      </p:pic>
      <p:pic>
        <p:nvPicPr>
          <p:cNvPr id="9" name="Picture 8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7EEB87A-4D65-264B-76F7-B713818B635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116" t="16483" r="21067" b="9013"/>
          <a:stretch/>
        </p:blipFill>
        <p:spPr>
          <a:xfrm>
            <a:off x="540588" y="1943310"/>
            <a:ext cx="6431543" cy="321191"/>
          </a:xfrm>
          <a:prstGeom prst="rect">
            <a:avLst/>
          </a:prstGeom>
        </p:spPr>
      </p:pic>
      <p:pic>
        <p:nvPicPr>
          <p:cNvPr id="10" name="Picture 9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A26FA026-25DB-A3A9-A0F0-F8F48F88BB6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2951" b="8793"/>
          <a:stretch/>
        </p:blipFill>
        <p:spPr>
          <a:xfrm>
            <a:off x="583722" y="3838270"/>
            <a:ext cx="2676153" cy="682762"/>
          </a:xfrm>
          <a:prstGeom prst="rect">
            <a:avLst/>
          </a:prstGeom>
        </p:spPr>
      </p:pic>
      <p:pic>
        <p:nvPicPr>
          <p:cNvPr id="16" name="Picture 15" descr="A red x mark on a white background&#10;&#10;Description automatically generated">
            <a:extLst>
              <a:ext uri="{FF2B5EF4-FFF2-40B4-BE49-F238E27FC236}">
                <a16:creationId xmlns:a16="http://schemas.microsoft.com/office/drawing/2014/main" id="{B1A0A05A-CFA1-C65F-D172-AD3B97619E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29634" y="3930337"/>
            <a:ext cx="695325" cy="62865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90494A0-AE18-A3FF-3598-ECDF215D1CA3}"/>
              </a:ext>
            </a:extLst>
          </p:cNvPr>
          <p:cNvSpPr/>
          <p:nvPr/>
        </p:nvSpPr>
        <p:spPr>
          <a:xfrm>
            <a:off x="6726886" y="4764273"/>
            <a:ext cx="4674749" cy="93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883F5DDF-6CF1-9FE8-DB74-AC5EECC83E2C}"/>
              </a:ext>
            </a:extLst>
          </p:cNvPr>
          <p:cNvGrpSpPr/>
          <p:nvPr/>
        </p:nvGrpSpPr>
        <p:grpSpPr>
          <a:xfrm>
            <a:off x="6207486" y="4988301"/>
            <a:ext cx="6209215" cy="746966"/>
            <a:chOff x="587598" y="5044125"/>
            <a:chExt cx="6209215" cy="7469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4DA59462-9E42-0F9A-5CB8-7B87CF5817DF}"/>
                </a:ext>
              </a:extLst>
            </p:cNvPr>
            <p:cNvGrpSpPr/>
            <p:nvPr/>
          </p:nvGrpSpPr>
          <p:grpSpPr>
            <a:xfrm>
              <a:off x="587598" y="5044125"/>
              <a:ext cx="2300252" cy="369332"/>
              <a:chOff x="1815451" y="5786750"/>
              <a:chExt cx="2300252" cy="3693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DD6F308E-CA82-977F-7D80-C0C6A87F36CB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2293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</a:t>
                </a:r>
                <a:r>
                  <a:rPr lang="en-GB" sz="1400"/>
                  <a:t>Confident and correct; 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D35F3AE1-5A95-96DF-95E8-098176DCEA2B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3509343-F272-49DA-9A44-0FE008AB6F18}"/>
                </a:ext>
              </a:extLst>
            </p:cNvPr>
            <p:cNvSpPr txBox="1"/>
            <p:nvPr/>
          </p:nvSpPr>
          <p:spPr>
            <a:xfrm>
              <a:off x="623343" y="5385197"/>
              <a:ext cx="254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correct;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C9A7E87-E649-B9A9-44A3-84F09FF50EAF}"/>
                </a:ext>
              </a:extLst>
            </p:cNvPr>
            <p:cNvSpPr/>
            <p:nvPr/>
          </p:nvSpPr>
          <p:spPr>
            <a:xfrm>
              <a:off x="598618" y="5423923"/>
              <a:ext cx="240280" cy="30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869BEF49-F190-0899-03C0-5AD5F096C09D}"/>
                </a:ext>
              </a:extLst>
            </p:cNvPr>
            <p:cNvGrpSpPr/>
            <p:nvPr/>
          </p:nvGrpSpPr>
          <p:grpSpPr>
            <a:xfrm>
              <a:off x="2798268" y="5252103"/>
              <a:ext cx="1146667" cy="369332"/>
              <a:chOff x="1815451" y="5786750"/>
              <a:chExt cx="1146667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9B13BC-EB4C-888D-2497-2FDE3A24FAF8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1139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 </a:t>
                </a:r>
                <a:r>
                  <a:rPr lang="en-GB" sz="1400"/>
                  <a:t>Unsure; 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5B4D067-ACAF-3768-FF35-384AA3056C78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E85DF19-ADAC-86F1-A1E3-61A2A72C7AE0}"/>
                </a:ext>
              </a:extLst>
            </p:cNvPr>
            <p:cNvSpPr txBox="1"/>
            <p:nvPr/>
          </p:nvSpPr>
          <p:spPr>
            <a:xfrm>
              <a:off x="3807469" y="5044125"/>
              <a:ext cx="2683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incorrect;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F2E5B71-4018-1511-0453-39C1E84C774A}"/>
                </a:ext>
              </a:extLst>
            </p:cNvPr>
            <p:cNvSpPr/>
            <p:nvPr/>
          </p:nvSpPr>
          <p:spPr>
            <a:xfrm>
              <a:off x="3782744" y="5082851"/>
              <a:ext cx="240280" cy="30018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DBD5331-FC7E-4FC6-7AEF-8A97107E0E0B}"/>
                </a:ext>
              </a:extLst>
            </p:cNvPr>
            <p:cNvSpPr txBox="1"/>
            <p:nvPr/>
          </p:nvSpPr>
          <p:spPr>
            <a:xfrm>
              <a:off x="3807469" y="5421759"/>
              <a:ext cx="29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Confident and incorrect;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207B03B-85BA-AD6A-33CE-6862CE86D7A6}"/>
                </a:ext>
              </a:extLst>
            </p:cNvPr>
            <p:cNvSpPr/>
            <p:nvPr/>
          </p:nvSpPr>
          <p:spPr>
            <a:xfrm>
              <a:off x="3782744" y="5460485"/>
              <a:ext cx="240280" cy="3001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17123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3.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01D492BA-2BA2-448B-14BA-7992E1F34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6" y="1922293"/>
            <a:ext cx="5995115" cy="448374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A7FB35B-0ED0-36EC-352A-3667057AA4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3848273"/>
            <a:ext cx="5608749" cy="599595"/>
          </a:xfrm>
          <a:prstGeom prst="rect">
            <a:avLst/>
          </a:prstGeom>
        </p:spPr>
      </p:pic>
      <p:pic>
        <p:nvPicPr>
          <p:cNvPr id="8" name="Picture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74A3D68C-B74D-3334-D003-A9EAFFDE5A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2090" y="1266576"/>
            <a:ext cx="4750157" cy="3992143"/>
          </a:xfrm>
          <a:prstGeom prst="rect">
            <a:avLst/>
          </a:prstGeom>
        </p:spPr>
      </p:pic>
      <p:pic>
        <p:nvPicPr>
          <p:cNvPr id="11" name="Picture 10" descr="A red x mark on a white background&#10;&#10;Description automatically generated">
            <a:extLst>
              <a:ext uri="{FF2B5EF4-FFF2-40B4-BE49-F238E27FC236}">
                <a16:creationId xmlns:a16="http://schemas.microsoft.com/office/drawing/2014/main" id="{60F8AC6F-7607-3B59-0FB4-A0A9102A782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1775" y="4144985"/>
            <a:ext cx="69532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58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4.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3" name="Picture 2" descr="A close-up of black text&#10;&#10;Description automatically generated">
            <a:extLst>
              <a:ext uri="{FF2B5EF4-FFF2-40B4-BE49-F238E27FC236}">
                <a16:creationId xmlns:a16="http://schemas.microsoft.com/office/drawing/2014/main" id="{C095A024-B9E3-8784-B9EA-C71DD3E340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1862162"/>
            <a:ext cx="5898523" cy="729621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EEE442C1-D0A0-9646-EF5A-D8FD57D26A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3845138"/>
            <a:ext cx="3891566" cy="68099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7AD906EC-84A1-3CE6-58A4-4EF409F8B28A}"/>
                  </a:ext>
                </a:extLst>
              </p14:cNvPr>
              <p14:cNvContentPartPr/>
              <p14:nvPr/>
            </p14:nvContentPartPr>
            <p14:xfrm>
              <a:off x="4647128" y="3847896"/>
              <a:ext cx="595150" cy="561428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7AD906EC-84A1-3CE6-58A4-4EF409F8B28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11146" y="3811907"/>
                <a:ext cx="666755" cy="633046"/>
              </a:xfrm>
              <a:prstGeom prst="rect">
                <a:avLst/>
              </a:prstGeom>
            </p:spPr>
          </p:pic>
        </mc:Fallback>
      </mc:AlternateContent>
      <p:graphicFrame>
        <p:nvGraphicFramePr>
          <p:cNvPr id="38" name="Chart 37">
            <a:extLst>
              <a:ext uri="{FF2B5EF4-FFF2-40B4-BE49-F238E27FC236}">
                <a16:creationId xmlns:a16="http://schemas.microsoft.com/office/drawing/2014/main" id="{D7A96CE7-78DE-4FF1-9945-5DB6999A86A0}"/>
              </a:ext>
              <a:ext uri="{147F2762-F138-4A5C-976F-8EAC2B608ADB}">
                <a16:predDERef xmlns:a16="http://schemas.microsoft.com/office/drawing/2014/main" pred="{FD155C73-F3AC-43F0-A78C-72BC088DC54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7055974"/>
              </p:ext>
            </p:extLst>
          </p:nvPr>
        </p:nvGraphicFramePr>
        <p:xfrm>
          <a:off x="5302332" y="843149"/>
          <a:ext cx="8134598" cy="58741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44A843-B893-B1B9-DEEB-7AAEA235D99D}"/>
              </a:ext>
            </a:extLst>
          </p:cNvPr>
          <p:cNvCxnSpPr>
            <a:cxnSpLocks/>
          </p:cNvCxnSpPr>
          <p:nvPr/>
        </p:nvCxnSpPr>
        <p:spPr>
          <a:xfrm flipV="1">
            <a:off x="7665522" y="1524055"/>
            <a:ext cx="285008" cy="38779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AEDDEFCC-39EA-CD6D-3A15-5E8013E1E415}"/>
              </a:ext>
            </a:extLst>
          </p:cNvPr>
          <p:cNvSpPr txBox="1"/>
          <p:nvPr/>
        </p:nvSpPr>
        <p:spPr>
          <a:xfrm>
            <a:off x="9669297" y="4668315"/>
            <a:ext cx="1097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/>
              <a:t>Confident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correct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910FC8-2B6E-7508-A62C-079A362B78E9}"/>
              </a:ext>
            </a:extLst>
          </p:cNvPr>
          <p:cNvSpPr txBox="1"/>
          <p:nvPr/>
        </p:nvSpPr>
        <p:spPr>
          <a:xfrm>
            <a:off x="7796150" y="2135427"/>
            <a:ext cx="828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Unsure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correct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17D9A0-6CFD-DDD6-18BE-9394830B3480}"/>
              </a:ext>
            </a:extLst>
          </p:cNvPr>
          <p:cNvSpPr txBox="1"/>
          <p:nvPr/>
        </p:nvSpPr>
        <p:spPr>
          <a:xfrm>
            <a:off x="6727343" y="1300720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   </a:t>
            </a:r>
            <a:r>
              <a:rPr lang="en-GB" sz="1400" b="1"/>
              <a:t>Unsure</a:t>
            </a:r>
            <a:r>
              <a:rPr lang="en-GB" sz="1400"/>
              <a:t> 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37752F-17AB-8140-EAE5-F9AAF094CC86}"/>
              </a:ext>
            </a:extLst>
          </p:cNvPr>
          <p:cNvSpPr txBox="1"/>
          <p:nvPr/>
        </p:nvSpPr>
        <p:spPr>
          <a:xfrm>
            <a:off x="8247017" y="924031"/>
            <a:ext cx="3232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   </a:t>
            </a:r>
            <a:r>
              <a:rPr lang="en-GB" sz="1400" b="1"/>
              <a:t>Unsure and incorrect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5ACD1F6-5828-3DA5-F0C3-A2F92FC2AE29}"/>
              </a:ext>
            </a:extLst>
          </p:cNvPr>
          <p:cNvCxnSpPr>
            <a:cxnSpLocks/>
          </p:cNvCxnSpPr>
          <p:nvPr/>
        </p:nvCxnSpPr>
        <p:spPr>
          <a:xfrm>
            <a:off x="8152994" y="1587374"/>
            <a:ext cx="0" cy="14577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BB0947C-8783-0BD8-9E4A-64236F83040B}"/>
              </a:ext>
            </a:extLst>
          </p:cNvPr>
          <p:cNvSpPr txBox="1"/>
          <p:nvPr/>
        </p:nvSpPr>
        <p:spPr>
          <a:xfrm>
            <a:off x="8503329" y="1600030"/>
            <a:ext cx="140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Confident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incorrect </a:t>
            </a:r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1599508B-3D93-505C-CE00-7AD9C98631A6}"/>
              </a:ext>
            </a:extLst>
          </p:cNvPr>
          <p:cNvSpPr/>
          <p:nvPr/>
        </p:nvSpPr>
        <p:spPr>
          <a:xfrm>
            <a:off x="808662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60980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5.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651992" y="4908728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3" name="Picture 2" descr="A graph with numbers and a line&#10;&#10;Description automatically generated">
            <a:extLst>
              <a:ext uri="{FF2B5EF4-FFF2-40B4-BE49-F238E27FC236}">
                <a16:creationId xmlns:a16="http://schemas.microsoft.com/office/drawing/2014/main" id="{5C8FCEE7-C95B-7070-5287-523F22B8A2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823" y="2008322"/>
            <a:ext cx="4192073" cy="2734032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B6ED353-BE2B-75E7-9721-18C7A7171B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76" y="5494610"/>
            <a:ext cx="3430073" cy="1127652"/>
          </a:xfrm>
          <a:prstGeom prst="rect">
            <a:avLst/>
          </a:prstGeom>
        </p:spPr>
      </p:pic>
      <p:pic>
        <p:nvPicPr>
          <p:cNvPr id="8" name="Picture 7" descr="A pie chart with different colored circles&#10;&#10;Description automatically generated">
            <a:extLst>
              <a:ext uri="{FF2B5EF4-FFF2-40B4-BE49-F238E27FC236}">
                <a16:creationId xmlns:a16="http://schemas.microsoft.com/office/drawing/2014/main" id="{C975826D-0133-D4CE-6604-40DFE9F6F7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23" y="1269462"/>
            <a:ext cx="4911144" cy="4759105"/>
          </a:xfrm>
          <a:prstGeom prst="rect">
            <a:avLst/>
          </a:prstGeom>
        </p:spPr>
      </p:pic>
      <p:pic>
        <p:nvPicPr>
          <p:cNvPr id="11" name="Picture 10" descr="A red x mark on a white background&#10;&#10;Description automatically generated">
            <a:extLst>
              <a:ext uri="{FF2B5EF4-FFF2-40B4-BE49-F238E27FC236}">
                <a16:creationId xmlns:a16="http://schemas.microsoft.com/office/drawing/2014/main" id="{4CB01AD9-200D-FA92-A121-5A6E688A828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45803" y="5990957"/>
            <a:ext cx="695325" cy="62865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F56CFB-EBEA-322E-4F65-CA046FECE98F}"/>
              </a:ext>
            </a:extLst>
          </p:cNvPr>
          <p:cNvSpPr/>
          <p:nvPr/>
        </p:nvSpPr>
        <p:spPr>
          <a:xfrm>
            <a:off x="6411576" y="5092721"/>
            <a:ext cx="4674749" cy="93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1C36263-57BE-6444-F4AB-E690A789BF52}"/>
              </a:ext>
            </a:extLst>
          </p:cNvPr>
          <p:cNvGrpSpPr/>
          <p:nvPr/>
        </p:nvGrpSpPr>
        <p:grpSpPr>
          <a:xfrm>
            <a:off x="6207486" y="4988301"/>
            <a:ext cx="6209215" cy="746966"/>
            <a:chOff x="587598" y="5044125"/>
            <a:chExt cx="6209215" cy="74696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E5A2CB15-A80B-C003-D505-31B79FDEE9BB}"/>
                </a:ext>
              </a:extLst>
            </p:cNvPr>
            <p:cNvGrpSpPr/>
            <p:nvPr/>
          </p:nvGrpSpPr>
          <p:grpSpPr>
            <a:xfrm>
              <a:off x="587598" y="5044125"/>
              <a:ext cx="2300252" cy="369332"/>
              <a:chOff x="1815451" y="5786750"/>
              <a:chExt cx="2300252" cy="3693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39F5114D-BF23-9A64-B3D7-E681C3A1E23D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2293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</a:t>
                </a:r>
                <a:r>
                  <a:rPr lang="en-GB" sz="1400"/>
                  <a:t>Confident and correct; 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BDE94370-93F2-A0F2-76C7-D2DA25D31CA0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B1C4E2B-1F3A-E238-275C-A5A8DC63AAEE}"/>
                </a:ext>
              </a:extLst>
            </p:cNvPr>
            <p:cNvSpPr txBox="1"/>
            <p:nvPr/>
          </p:nvSpPr>
          <p:spPr>
            <a:xfrm>
              <a:off x="623343" y="5385197"/>
              <a:ext cx="254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correct; 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2C0138E0-72DB-3DEF-CE40-53116FC4D99F}"/>
                </a:ext>
              </a:extLst>
            </p:cNvPr>
            <p:cNvSpPr/>
            <p:nvPr/>
          </p:nvSpPr>
          <p:spPr>
            <a:xfrm>
              <a:off x="598618" y="5423923"/>
              <a:ext cx="240280" cy="30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151A9C3-10FC-590D-F74D-0C2E7AE9ED90}"/>
                </a:ext>
              </a:extLst>
            </p:cNvPr>
            <p:cNvGrpSpPr/>
            <p:nvPr/>
          </p:nvGrpSpPr>
          <p:grpSpPr>
            <a:xfrm>
              <a:off x="2798268" y="5252103"/>
              <a:ext cx="1146667" cy="369332"/>
              <a:chOff x="1815451" y="5786750"/>
              <a:chExt cx="1146667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C06B0B-F056-B355-197B-5EDA4DD4336B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1139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 </a:t>
                </a:r>
                <a:r>
                  <a:rPr lang="en-GB" sz="1400"/>
                  <a:t>Unsure; 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DC3580FF-1AF7-537D-9DC6-932581C0D817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99B94C3-EE21-2610-E466-10F89E9FCD7E}"/>
                </a:ext>
              </a:extLst>
            </p:cNvPr>
            <p:cNvSpPr txBox="1"/>
            <p:nvPr/>
          </p:nvSpPr>
          <p:spPr>
            <a:xfrm>
              <a:off x="3807469" y="5044125"/>
              <a:ext cx="2683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incorrect;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FE3CD534-A7F6-DFBB-C961-9B512F3E1D34}"/>
                </a:ext>
              </a:extLst>
            </p:cNvPr>
            <p:cNvSpPr/>
            <p:nvPr/>
          </p:nvSpPr>
          <p:spPr>
            <a:xfrm>
              <a:off x="3782744" y="5082851"/>
              <a:ext cx="240280" cy="30018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8A5393E-DEE9-E869-68C7-996340627347}"/>
                </a:ext>
              </a:extLst>
            </p:cNvPr>
            <p:cNvSpPr txBox="1"/>
            <p:nvPr/>
          </p:nvSpPr>
          <p:spPr>
            <a:xfrm>
              <a:off x="3807469" y="5421759"/>
              <a:ext cx="29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Confident and incorrect;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08A1E97-B143-D977-EA53-54F99FEE4BDF}"/>
                </a:ext>
              </a:extLst>
            </p:cNvPr>
            <p:cNvSpPr/>
            <p:nvPr/>
          </p:nvSpPr>
          <p:spPr>
            <a:xfrm>
              <a:off x="3782744" y="5460485"/>
              <a:ext cx="240280" cy="3001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4287204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6.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7D1F7E5B-0563-26CC-2A1A-854E3E6B44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428" y="1862473"/>
            <a:ext cx="5179453" cy="954378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9FFB8FA-F0C6-5A56-4A9C-E1F29CB101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3846246"/>
            <a:ext cx="4857481" cy="1376382"/>
          </a:xfrm>
          <a:prstGeom prst="rect">
            <a:avLst/>
          </a:prstGeom>
        </p:spPr>
      </p:pic>
      <p:pic>
        <p:nvPicPr>
          <p:cNvPr id="8" name="Picture 7" descr="A pie chart with numbers and symbols&#10;&#10;Description automatically generated">
            <a:extLst>
              <a:ext uri="{FF2B5EF4-FFF2-40B4-BE49-F238E27FC236}">
                <a16:creationId xmlns:a16="http://schemas.microsoft.com/office/drawing/2014/main" id="{1A07F28C-BF3F-C1AE-56B3-0E215860EA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55724" y="1271172"/>
            <a:ext cx="4717960" cy="4347851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C5C240E-E6F1-EA30-A170-92D64F18FB1D}"/>
                  </a:ext>
                </a:extLst>
              </p14:cNvPr>
              <p14:cNvContentPartPr/>
              <p14:nvPr/>
            </p14:nvContentPartPr>
            <p14:xfrm>
              <a:off x="5248142" y="4534769"/>
              <a:ext cx="595150" cy="561428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C5C240E-E6F1-EA30-A170-92D64F18FB1D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212160" y="4498780"/>
                <a:ext cx="666755" cy="633046"/>
              </a:xfrm>
              <a:prstGeom prst="rect">
                <a:avLst/>
              </a:prstGeom>
            </p:spPr>
          </p:pic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80C9492-FCCD-1033-B5BE-20A0C174109F}"/>
              </a:ext>
            </a:extLst>
          </p:cNvPr>
          <p:cNvSpPr/>
          <p:nvPr/>
        </p:nvSpPr>
        <p:spPr>
          <a:xfrm>
            <a:off x="6529818" y="4527790"/>
            <a:ext cx="4950645" cy="10785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2439F92-E08F-EB08-1EA4-72750030BCAC}"/>
              </a:ext>
            </a:extLst>
          </p:cNvPr>
          <p:cNvGrpSpPr/>
          <p:nvPr/>
        </p:nvGrpSpPr>
        <p:grpSpPr>
          <a:xfrm>
            <a:off x="6207486" y="4988301"/>
            <a:ext cx="6209215" cy="746966"/>
            <a:chOff x="587598" y="5044125"/>
            <a:chExt cx="6209215" cy="746966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A111F5B6-E3DF-AD38-4CB5-A1D9C6F5BD52}"/>
                </a:ext>
              </a:extLst>
            </p:cNvPr>
            <p:cNvGrpSpPr/>
            <p:nvPr/>
          </p:nvGrpSpPr>
          <p:grpSpPr>
            <a:xfrm>
              <a:off x="587598" y="5044125"/>
              <a:ext cx="2300252" cy="369332"/>
              <a:chOff x="1815451" y="5786750"/>
              <a:chExt cx="2300252" cy="369332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F67C31-78DC-C860-DDDA-E0C7C7BD0C0B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2293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</a:t>
                </a:r>
                <a:r>
                  <a:rPr lang="en-GB" sz="1400"/>
                  <a:t>Confident and correct;  </a:t>
                </a: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C20AE2E8-097F-6212-A0D5-8891C26B1C5F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75D8280-8A0B-3EEE-CE79-8B708A05D317}"/>
                </a:ext>
              </a:extLst>
            </p:cNvPr>
            <p:cNvSpPr txBox="1"/>
            <p:nvPr/>
          </p:nvSpPr>
          <p:spPr>
            <a:xfrm>
              <a:off x="623343" y="5385197"/>
              <a:ext cx="254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correct; </a:t>
              </a: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3B2B11C4-8567-BE25-50E3-6EE442F1E64F}"/>
                </a:ext>
              </a:extLst>
            </p:cNvPr>
            <p:cNvSpPr/>
            <p:nvPr/>
          </p:nvSpPr>
          <p:spPr>
            <a:xfrm>
              <a:off x="598618" y="5423923"/>
              <a:ext cx="240280" cy="30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1A0B6BD-7073-5C0A-3FAB-44F2F898003B}"/>
                </a:ext>
              </a:extLst>
            </p:cNvPr>
            <p:cNvGrpSpPr/>
            <p:nvPr/>
          </p:nvGrpSpPr>
          <p:grpSpPr>
            <a:xfrm>
              <a:off x="2798268" y="5252103"/>
              <a:ext cx="1146667" cy="369332"/>
              <a:chOff x="1815451" y="5786750"/>
              <a:chExt cx="1146667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6B655807-67EF-4CC5-B346-C1E7892E11D2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1139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 </a:t>
                </a:r>
                <a:r>
                  <a:rPr lang="en-GB" sz="1400"/>
                  <a:t>Unsure; 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62FFAA0-42D4-838B-441A-7C8DE9E10618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C951AA-5A79-9AF4-59AF-C574DD0CC46B}"/>
                </a:ext>
              </a:extLst>
            </p:cNvPr>
            <p:cNvSpPr txBox="1"/>
            <p:nvPr/>
          </p:nvSpPr>
          <p:spPr>
            <a:xfrm>
              <a:off x="3807469" y="5044125"/>
              <a:ext cx="2683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incorrect;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73967277-91F6-0F5C-30F0-4B0FC8D04500}"/>
                </a:ext>
              </a:extLst>
            </p:cNvPr>
            <p:cNvSpPr/>
            <p:nvPr/>
          </p:nvSpPr>
          <p:spPr>
            <a:xfrm>
              <a:off x="3782744" y="5082851"/>
              <a:ext cx="240280" cy="30018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541B317-0AC6-A7EF-D717-D96227EA6E65}"/>
                </a:ext>
              </a:extLst>
            </p:cNvPr>
            <p:cNvSpPr txBox="1"/>
            <p:nvPr/>
          </p:nvSpPr>
          <p:spPr>
            <a:xfrm>
              <a:off x="3807469" y="5421759"/>
              <a:ext cx="29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Confident and incorrect; </a:t>
              </a: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69B2AE6-4CCC-91F5-5236-FF8F9F53DA17}"/>
                </a:ext>
              </a:extLst>
            </p:cNvPr>
            <p:cNvSpPr/>
            <p:nvPr/>
          </p:nvSpPr>
          <p:spPr>
            <a:xfrm>
              <a:off x="3782744" y="5460485"/>
              <a:ext cx="240280" cy="3001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33690707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7.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11" name="Picture 10" descr="A close up of black text&#10;&#10;Description automatically generated">
            <a:extLst>
              <a:ext uri="{FF2B5EF4-FFF2-40B4-BE49-F238E27FC236}">
                <a16:creationId xmlns:a16="http://schemas.microsoft.com/office/drawing/2014/main" id="{71CBF83F-35A9-E249-CDBA-4344F441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6" y="1864806"/>
            <a:ext cx="5984383" cy="820921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D514396-7D31-5C5B-F804-5ABFAD55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6" y="3849361"/>
            <a:ext cx="4320861" cy="897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B5B0A8-FF8A-46F8-5D1A-5CBE8257D722}"/>
                  </a:ext>
                </a:extLst>
              </p14:cNvPr>
              <p14:cNvContentPartPr/>
              <p14:nvPr/>
            </p14:nvContentPartPr>
            <p14:xfrm>
              <a:off x="3284114" y="4395248"/>
              <a:ext cx="595150" cy="56142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B5B0A8-FF8A-46F8-5D1A-5CBE8257D7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8132" y="4359259"/>
                <a:ext cx="666755" cy="63304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D5FA643-D381-DFFE-8B8A-58A1B3E29BD6}"/>
              </a:ext>
            </a:extLst>
          </p:cNvPr>
          <p:cNvSpPr/>
          <p:nvPr/>
        </p:nvSpPr>
        <p:spPr>
          <a:xfrm>
            <a:off x="6805714" y="4567204"/>
            <a:ext cx="4674749" cy="93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C9F3EBA-4373-46AF-A55A-9F2D7ECEA924}"/>
              </a:ext>
              <a:ext uri="{147F2762-F138-4A5C-976F-8EAC2B608ADB}">
                <a16:predDERef xmlns:a16="http://schemas.microsoft.com/office/drawing/2014/main" pred="{92183678-4D3C-40BA-BA1C-0A5B77A24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39895176"/>
              </p:ext>
            </p:extLst>
          </p:nvPr>
        </p:nvGraphicFramePr>
        <p:xfrm>
          <a:off x="6070510" y="984358"/>
          <a:ext cx="6702840" cy="529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11EFF19-F9EF-639E-27DB-3D92B1F3BE82}"/>
              </a:ext>
            </a:extLst>
          </p:cNvPr>
          <p:cNvSpPr txBox="1"/>
          <p:nvPr/>
        </p:nvSpPr>
        <p:spPr>
          <a:xfrm>
            <a:off x="10156303" y="2883425"/>
            <a:ext cx="1097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/>
              <a:t>Confident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correct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EC01C-FB32-A474-78D2-35437076F759}"/>
              </a:ext>
            </a:extLst>
          </p:cNvPr>
          <p:cNvSpPr txBox="1"/>
          <p:nvPr/>
        </p:nvSpPr>
        <p:spPr>
          <a:xfrm>
            <a:off x="9466561" y="4632266"/>
            <a:ext cx="914884" cy="753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Unsure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correct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2BACE-182F-6E81-B31F-0A7E587BBFFB}"/>
              </a:ext>
            </a:extLst>
          </p:cNvPr>
          <p:cNvSpPr txBox="1"/>
          <p:nvPr/>
        </p:nvSpPr>
        <p:spPr>
          <a:xfrm>
            <a:off x="8302777" y="5231533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   </a:t>
            </a:r>
            <a:r>
              <a:rPr lang="en-GB" sz="1400" b="1"/>
              <a:t>Unsure</a:t>
            </a:r>
            <a:r>
              <a:rPr lang="en-GB" sz="1400"/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4035CF-5018-C252-5308-26961340B35E}"/>
              </a:ext>
            </a:extLst>
          </p:cNvPr>
          <p:cNvSpPr txBox="1"/>
          <p:nvPr/>
        </p:nvSpPr>
        <p:spPr>
          <a:xfrm>
            <a:off x="7743737" y="4448582"/>
            <a:ext cx="974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Unsure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incorrect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431592-8E96-749E-3DA7-D0B0ACA68E92}"/>
              </a:ext>
            </a:extLst>
          </p:cNvPr>
          <p:cNvSpPr txBox="1"/>
          <p:nvPr/>
        </p:nvSpPr>
        <p:spPr>
          <a:xfrm>
            <a:off x="7656402" y="2890921"/>
            <a:ext cx="140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Confident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incorrect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D1E9C462-F37D-AC6A-2F82-2D9F634D38B1}"/>
              </a:ext>
            </a:extLst>
          </p:cNvPr>
          <p:cNvSpPr/>
          <p:nvPr/>
        </p:nvSpPr>
        <p:spPr>
          <a:xfrm>
            <a:off x="808662" y="6638224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04322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8.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3" name="Picture 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31331C8-9A4F-8E17-0FD3-19B290382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964" y="1856485"/>
            <a:ext cx="5823397" cy="1073678"/>
          </a:xfrm>
          <a:prstGeom prst="rect">
            <a:avLst/>
          </a:prstGeom>
        </p:spPr>
      </p:pic>
      <p:pic>
        <p:nvPicPr>
          <p:cNvPr id="4" name="Picture 3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BCE0BD82-72E2-10EA-355D-1552C75728D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428" y="3851349"/>
            <a:ext cx="4224270" cy="979809"/>
          </a:xfrm>
          <a:prstGeom prst="rect">
            <a:avLst/>
          </a:prstGeom>
        </p:spPr>
      </p:pic>
      <p:pic>
        <p:nvPicPr>
          <p:cNvPr id="11" name="Picture 10" descr="A red x mark on a white background&#10;&#10;Description automatically generated">
            <a:extLst>
              <a:ext uri="{FF2B5EF4-FFF2-40B4-BE49-F238E27FC236}">
                <a16:creationId xmlns:a16="http://schemas.microsoft.com/office/drawing/2014/main" id="{8D9C04A4-DE2B-1446-4E03-BEB2D1BE8B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338" y="4338168"/>
            <a:ext cx="695325" cy="628650"/>
          </a:xfrm>
          <a:prstGeom prst="rect">
            <a:avLst/>
          </a:prstGeom>
        </p:spPr>
      </p:pic>
      <p:pic>
        <p:nvPicPr>
          <p:cNvPr id="12" name="Picture 11" descr="A pie chart with numbers and a number of different colors&#10;&#10;Description automatically generated">
            <a:extLst>
              <a:ext uri="{FF2B5EF4-FFF2-40B4-BE49-F238E27FC236}">
                <a16:creationId xmlns:a16="http://schemas.microsoft.com/office/drawing/2014/main" id="{2DCB4FAA-2A13-73BE-0C27-3CF4D95302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77696" y="1271329"/>
            <a:ext cx="4492580" cy="4261678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586CDF7-97A2-F089-79D9-F664868EBF68}"/>
              </a:ext>
            </a:extLst>
          </p:cNvPr>
          <p:cNvSpPr/>
          <p:nvPr/>
        </p:nvSpPr>
        <p:spPr>
          <a:xfrm>
            <a:off x="6805714" y="4567204"/>
            <a:ext cx="4674749" cy="93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75168E-AD14-2BCE-2BF2-947C134B187E}"/>
              </a:ext>
            </a:extLst>
          </p:cNvPr>
          <p:cNvGrpSpPr/>
          <p:nvPr/>
        </p:nvGrpSpPr>
        <p:grpSpPr>
          <a:xfrm>
            <a:off x="6207486" y="4988301"/>
            <a:ext cx="6209215" cy="746966"/>
            <a:chOff x="587598" y="5044125"/>
            <a:chExt cx="6209215" cy="746966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ED425C40-0D72-00CB-9825-950E42060398}"/>
                </a:ext>
              </a:extLst>
            </p:cNvPr>
            <p:cNvGrpSpPr/>
            <p:nvPr/>
          </p:nvGrpSpPr>
          <p:grpSpPr>
            <a:xfrm>
              <a:off x="587598" y="5044125"/>
              <a:ext cx="2300252" cy="369332"/>
              <a:chOff x="1815451" y="5786750"/>
              <a:chExt cx="2300252" cy="369332"/>
            </a:xfrm>
          </p:grpSpPr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8E7FE88-0401-65E5-F949-D3EFE2E14D76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22935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</a:t>
                </a:r>
                <a:r>
                  <a:rPr lang="en-GB" sz="1400"/>
                  <a:t>Confident and correct;  </a:t>
                </a:r>
              </a:p>
            </p:txBody>
          </p:sp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77FE5AB1-97E2-6FA8-70B2-F462EF25F46B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3CBDDA-3350-597B-396F-9B10281F3BA0}"/>
                </a:ext>
              </a:extLst>
            </p:cNvPr>
            <p:cNvSpPr txBox="1"/>
            <p:nvPr/>
          </p:nvSpPr>
          <p:spPr>
            <a:xfrm>
              <a:off x="623343" y="5385197"/>
              <a:ext cx="254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correct; 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8D48B5B7-64F0-2498-D6F0-84194C866474}"/>
                </a:ext>
              </a:extLst>
            </p:cNvPr>
            <p:cNvSpPr/>
            <p:nvPr/>
          </p:nvSpPr>
          <p:spPr>
            <a:xfrm>
              <a:off x="598618" y="5423923"/>
              <a:ext cx="240280" cy="300182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382697AA-0450-F2D3-3B31-DE4FFDC9EE37}"/>
                </a:ext>
              </a:extLst>
            </p:cNvPr>
            <p:cNvGrpSpPr/>
            <p:nvPr/>
          </p:nvGrpSpPr>
          <p:grpSpPr>
            <a:xfrm>
              <a:off x="2798268" y="5252103"/>
              <a:ext cx="1146667" cy="369332"/>
              <a:chOff x="1815451" y="5786750"/>
              <a:chExt cx="1146667" cy="369332"/>
            </a:xfrm>
          </p:grpSpPr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98234C5-5CC1-9196-3601-04CEBE62E7AE}"/>
                  </a:ext>
                </a:extLst>
              </p:cNvPr>
              <p:cNvSpPr txBox="1"/>
              <p:nvPr/>
            </p:nvSpPr>
            <p:spPr>
              <a:xfrm>
                <a:off x="1822126" y="5786750"/>
                <a:ext cx="11399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/>
                  <a:t>    </a:t>
                </a:r>
                <a:r>
                  <a:rPr lang="en-GB" sz="1400"/>
                  <a:t>Unsure;  </a:t>
                </a:r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211AF817-517E-72BC-4DA9-85ABEAC98B8D}"/>
                  </a:ext>
                </a:extLst>
              </p:cNvPr>
              <p:cNvSpPr/>
              <p:nvPr/>
            </p:nvSpPr>
            <p:spPr>
              <a:xfrm>
                <a:off x="1815451" y="5813617"/>
                <a:ext cx="240280" cy="300182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5F22B21-7084-DAB8-D656-C84E69D78A92}"/>
                </a:ext>
              </a:extLst>
            </p:cNvPr>
            <p:cNvSpPr txBox="1"/>
            <p:nvPr/>
          </p:nvSpPr>
          <p:spPr>
            <a:xfrm>
              <a:off x="3807469" y="5044125"/>
              <a:ext cx="26834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Unsure and incorrect; </a:t>
              </a: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55A51DD-8A80-782E-AFFC-677195F5F700}"/>
                </a:ext>
              </a:extLst>
            </p:cNvPr>
            <p:cNvSpPr/>
            <p:nvPr/>
          </p:nvSpPr>
          <p:spPr>
            <a:xfrm>
              <a:off x="3782744" y="5082851"/>
              <a:ext cx="240280" cy="300182"/>
            </a:xfrm>
            <a:prstGeom prst="rect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02AE5A3-4F72-2F47-9F37-6311C2127563}"/>
                </a:ext>
              </a:extLst>
            </p:cNvPr>
            <p:cNvSpPr txBox="1"/>
            <p:nvPr/>
          </p:nvSpPr>
          <p:spPr>
            <a:xfrm>
              <a:off x="3807469" y="5421759"/>
              <a:ext cx="29893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Confident and incorrect; 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A3CA7EDC-46BE-A02C-3177-83E9ADD6C8A4}"/>
                </a:ext>
              </a:extLst>
            </p:cNvPr>
            <p:cNvSpPr/>
            <p:nvPr/>
          </p:nvSpPr>
          <p:spPr>
            <a:xfrm>
              <a:off x="3782744" y="5460485"/>
              <a:ext cx="240280" cy="3001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812646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nstitute of Physics (IOP) - The Science Council ~ : The ...">
            <a:extLst>
              <a:ext uri="{FF2B5EF4-FFF2-40B4-BE49-F238E27FC236}">
                <a16:creationId xmlns:a16="http://schemas.microsoft.com/office/drawing/2014/main" id="{B49373EF-958E-A334-6F81-4118DF17D9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85" y="4741345"/>
            <a:ext cx="2905125" cy="198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A4D94-BA0F-A699-E12C-30B11B6E6732}"/>
              </a:ext>
            </a:extLst>
          </p:cNvPr>
          <p:cNvSpPr txBox="1"/>
          <p:nvPr/>
        </p:nvSpPr>
        <p:spPr>
          <a:xfrm>
            <a:off x="2669796" y="5525113"/>
            <a:ext cx="4125232" cy="369332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en-GB"/>
              <a:t>Physics Teacher Educator Programme</a:t>
            </a:r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D5AEFD5-B030-3C31-7EA8-761745DD86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890" y="400598"/>
            <a:ext cx="10357666" cy="767989"/>
          </a:xfrm>
        </p:spPr>
        <p:txBody>
          <a:bodyPr/>
          <a:lstStyle/>
          <a:p>
            <a:r>
              <a:rPr lang="en-GB"/>
              <a:t>Overview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6DD988D-4BD7-033E-1372-E6583F0FD5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8049890"/>
              </p:ext>
            </p:extLst>
          </p:nvPr>
        </p:nvGraphicFramePr>
        <p:xfrm>
          <a:off x="586108" y="1586101"/>
          <a:ext cx="10358437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E39563-C266-BD3B-021A-F229712995C9}"/>
              </a:ext>
            </a:extLst>
          </p:cNvPr>
          <p:cNvCxnSpPr/>
          <p:nvPr/>
        </p:nvCxnSpPr>
        <p:spPr>
          <a:xfrm>
            <a:off x="371810" y="6564726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4F179B50-A866-F31F-EB4B-2CAF54318AD0}"/>
              </a:ext>
            </a:extLst>
          </p:cNvPr>
          <p:cNvSpPr/>
          <p:nvPr/>
        </p:nvSpPr>
        <p:spPr>
          <a:xfrm>
            <a:off x="2067098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Footer Placeholder 3">
            <a:extLst>
              <a:ext uri="{FF2B5EF4-FFF2-40B4-BE49-F238E27FC236}">
                <a16:creationId xmlns:a16="http://schemas.microsoft.com/office/drawing/2014/main" id="{18B2E4A8-1D6A-320D-A2C9-3203A762C437}"/>
              </a:ext>
            </a:extLst>
          </p:cNvPr>
          <p:cNvSpPr txBox="1">
            <a:spLocks/>
          </p:cNvSpPr>
          <p:nvPr/>
        </p:nvSpPr>
        <p:spPr>
          <a:xfrm>
            <a:off x="556527" y="6533010"/>
            <a:ext cx="105106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000" kern="1200" spc="5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055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Facility</a:t>
            </a:r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203F1516-6E69-3B9C-FEB9-4555C49EA750}"/>
              </a:ext>
            </a:extLst>
          </p:cNvPr>
          <p:cNvSpPr txBox="1"/>
          <p:nvPr/>
        </p:nvSpPr>
        <p:spPr>
          <a:xfrm>
            <a:off x="576866" y="1270447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7. Question / task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FD6552A-118F-F347-D192-B30EF271EF39}"/>
              </a:ext>
            </a:extLst>
          </p:cNvPr>
          <p:cNvSpPr txBox="1"/>
          <p:nvPr/>
        </p:nvSpPr>
        <p:spPr>
          <a:xfrm>
            <a:off x="587598" y="3255939"/>
            <a:ext cx="5493644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200" b="1"/>
              <a:t>Answer / response</a:t>
            </a:r>
          </a:p>
        </p:txBody>
      </p:sp>
      <p:pic>
        <p:nvPicPr>
          <p:cNvPr id="11" name="Picture 10" descr="A close up of black text&#10;&#10;Description automatically generated">
            <a:extLst>
              <a:ext uri="{FF2B5EF4-FFF2-40B4-BE49-F238E27FC236}">
                <a16:creationId xmlns:a16="http://schemas.microsoft.com/office/drawing/2014/main" id="{71CBF83F-35A9-E249-CDBA-4344F441C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696" y="1864806"/>
            <a:ext cx="5984383" cy="820921"/>
          </a:xfrm>
          <a:prstGeom prst="rect">
            <a:avLst/>
          </a:prstGeom>
        </p:spPr>
      </p:pic>
      <p:pic>
        <p:nvPicPr>
          <p:cNvPr id="12" name="Picture 11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6D514396-7D31-5C5B-F804-5ABFAD55C0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1696" y="3849361"/>
            <a:ext cx="4320861" cy="89792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9B5B0A8-FF8A-46F8-5D1A-5CBE8257D722}"/>
                  </a:ext>
                </a:extLst>
              </p14:cNvPr>
              <p14:cNvContentPartPr/>
              <p14:nvPr/>
            </p14:nvContentPartPr>
            <p14:xfrm>
              <a:off x="3284114" y="4395248"/>
              <a:ext cx="595150" cy="561428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9B5B0A8-FF8A-46F8-5D1A-5CBE8257D7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48132" y="4359259"/>
                <a:ext cx="666755" cy="633046"/>
              </a:xfrm>
              <a:prstGeom prst="rect">
                <a:avLst/>
              </a:prstGeom>
            </p:spPr>
          </p:pic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6D5FA643-D381-DFFE-8B8A-58A1B3E29BD6}"/>
              </a:ext>
            </a:extLst>
          </p:cNvPr>
          <p:cNvSpPr/>
          <p:nvPr/>
        </p:nvSpPr>
        <p:spPr>
          <a:xfrm>
            <a:off x="6805714" y="4567204"/>
            <a:ext cx="4674749" cy="9339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9C9F3EBA-4373-46AF-A55A-9F2D7ECEA924}"/>
              </a:ext>
              <a:ext uri="{147F2762-F138-4A5C-976F-8EAC2B608ADB}">
                <a16:predDERef xmlns:a16="http://schemas.microsoft.com/office/drawing/2014/main" pred="{92183678-4D3C-40BA-BA1C-0A5B77A24D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68905103"/>
              </p:ext>
            </p:extLst>
          </p:nvPr>
        </p:nvGraphicFramePr>
        <p:xfrm>
          <a:off x="6070510" y="984358"/>
          <a:ext cx="6702840" cy="52904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E11EFF19-F9EF-639E-27DB-3D92B1F3BE82}"/>
              </a:ext>
            </a:extLst>
          </p:cNvPr>
          <p:cNvSpPr txBox="1"/>
          <p:nvPr/>
        </p:nvSpPr>
        <p:spPr>
          <a:xfrm>
            <a:off x="10137234" y="2797048"/>
            <a:ext cx="10976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/>
              <a:t>Confident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correct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35EC01C-FB32-A474-78D2-35437076F759}"/>
              </a:ext>
            </a:extLst>
          </p:cNvPr>
          <p:cNvSpPr txBox="1"/>
          <p:nvPr/>
        </p:nvSpPr>
        <p:spPr>
          <a:xfrm>
            <a:off x="9675156" y="4540111"/>
            <a:ext cx="82862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Unsure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correct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C32BACE-182F-6E81-B31F-0A7E587BBFFB}"/>
              </a:ext>
            </a:extLst>
          </p:cNvPr>
          <p:cNvSpPr txBox="1"/>
          <p:nvPr/>
        </p:nvSpPr>
        <p:spPr>
          <a:xfrm>
            <a:off x="8314969" y="5195739"/>
            <a:ext cx="1119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    </a:t>
            </a:r>
            <a:r>
              <a:rPr lang="en-GB" sz="1400" b="1"/>
              <a:t>Unsure</a:t>
            </a:r>
            <a:r>
              <a:rPr lang="en-GB" sz="1400"/>
              <a:t> 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44035CF-5018-C252-5308-26961340B35E}"/>
              </a:ext>
            </a:extLst>
          </p:cNvPr>
          <p:cNvSpPr txBox="1"/>
          <p:nvPr/>
        </p:nvSpPr>
        <p:spPr>
          <a:xfrm>
            <a:off x="7773404" y="4411980"/>
            <a:ext cx="9741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Unsure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incorrect 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8431592-8E96-749E-3DA7-D0B0ACA68E92}"/>
              </a:ext>
            </a:extLst>
          </p:cNvPr>
          <p:cNvSpPr txBox="1"/>
          <p:nvPr/>
        </p:nvSpPr>
        <p:spPr>
          <a:xfrm>
            <a:off x="7682935" y="2801230"/>
            <a:ext cx="140427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/>
              <a:t>Confident </a:t>
            </a:r>
          </a:p>
          <a:p>
            <a:pPr algn="ctr"/>
            <a:r>
              <a:rPr lang="en-GB" sz="1400" b="1"/>
              <a:t>and </a:t>
            </a:r>
          </a:p>
          <a:p>
            <a:pPr algn="ctr"/>
            <a:r>
              <a:rPr lang="en-GB" sz="1400" b="1"/>
              <a:t>incorrect </a:t>
            </a:r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81CFFAD7-8685-F0E2-EB20-63B42F086920}"/>
              </a:ext>
            </a:extLst>
          </p:cNvPr>
          <p:cNvSpPr/>
          <p:nvPr/>
        </p:nvSpPr>
        <p:spPr>
          <a:xfrm>
            <a:off x="808662" y="6604349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40031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33E0D-7BC9-687B-F438-5B255A65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2" y="140677"/>
            <a:ext cx="10357666" cy="753490"/>
          </a:xfrm>
        </p:spPr>
        <p:txBody>
          <a:bodyPr/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Overview of Question responses</a:t>
            </a:r>
          </a:p>
        </p:txBody>
      </p:sp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FE90A89B-8F05-4063-AD78-57B78AE8B35C}"/>
              </a:ext>
              <a:ext uri="{147F2762-F138-4A5C-976F-8EAC2B608ADB}">
                <a16:predDERef xmlns:a16="http://schemas.microsoft.com/office/drawing/2014/main" pred="{22C9E9DE-C591-9A88-29B1-916DA86A18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75048065"/>
              </p:ext>
            </p:extLst>
          </p:nvPr>
        </p:nvGraphicFramePr>
        <p:xfrm>
          <a:off x="868418" y="907985"/>
          <a:ext cx="10224463" cy="567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91F5EB6F-5363-5448-EDC7-BF37BC4863FC}"/>
              </a:ext>
            </a:extLst>
          </p:cNvPr>
          <p:cNvGrpSpPr/>
          <p:nvPr/>
        </p:nvGrpSpPr>
        <p:grpSpPr>
          <a:xfrm>
            <a:off x="1399323" y="6251804"/>
            <a:ext cx="3109379" cy="369332"/>
            <a:chOff x="-7931807" y="4756323"/>
            <a:chExt cx="3109379" cy="36933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729DF3-0F8E-2B83-5D2F-8C6982545337}"/>
                </a:ext>
              </a:extLst>
            </p:cNvPr>
            <p:cNvSpPr txBox="1"/>
            <p:nvPr/>
          </p:nvSpPr>
          <p:spPr>
            <a:xfrm>
              <a:off x="-7870955" y="4756323"/>
              <a:ext cx="30485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Correct (confident and unsure) ;  </a:t>
              </a: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FF0615BF-D0F2-FC3C-1B97-35431D4A77F3}"/>
                </a:ext>
              </a:extLst>
            </p:cNvPr>
            <p:cNvSpPr/>
            <p:nvPr/>
          </p:nvSpPr>
          <p:spPr>
            <a:xfrm>
              <a:off x="-7931807" y="4781936"/>
              <a:ext cx="240280" cy="30018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225EE342-CC12-EFF9-2257-8E638CC6926F}"/>
              </a:ext>
            </a:extLst>
          </p:cNvPr>
          <p:cNvSpPr/>
          <p:nvPr/>
        </p:nvSpPr>
        <p:spPr>
          <a:xfrm>
            <a:off x="4507006" y="6268874"/>
            <a:ext cx="2641333" cy="25064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9A580F3-6CA0-C82D-008E-9F40692799FA}"/>
              </a:ext>
            </a:extLst>
          </p:cNvPr>
          <p:cNvGrpSpPr/>
          <p:nvPr/>
        </p:nvGrpSpPr>
        <p:grpSpPr>
          <a:xfrm>
            <a:off x="4389531" y="6286379"/>
            <a:ext cx="2548775" cy="369332"/>
            <a:chOff x="-1567785" y="3429000"/>
            <a:chExt cx="2548775" cy="36933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3D7F30-9422-A291-BB3C-505F0EAD39B3}"/>
                </a:ext>
              </a:extLst>
            </p:cNvPr>
            <p:cNvSpPr txBox="1"/>
            <p:nvPr/>
          </p:nvSpPr>
          <p:spPr>
            <a:xfrm>
              <a:off x="-1567785" y="3429000"/>
              <a:ext cx="254877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Confident and correct;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F14A690-9274-5321-7601-04CA2ACA1B9E}"/>
                </a:ext>
              </a:extLst>
            </p:cNvPr>
            <p:cNvSpPr/>
            <p:nvPr/>
          </p:nvSpPr>
          <p:spPr>
            <a:xfrm>
              <a:off x="-1567785" y="3456483"/>
              <a:ext cx="240280" cy="300182"/>
            </a:xfrm>
            <a:prstGeom prst="rect">
              <a:avLst/>
            </a:prstGeom>
            <a:solidFill>
              <a:srgbClr val="92D050"/>
            </a:solidFill>
            <a:ln>
              <a:solidFill>
                <a:srgbClr val="33CC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D394282-5847-047F-ADE2-C076521C8256}"/>
              </a:ext>
            </a:extLst>
          </p:cNvPr>
          <p:cNvGrpSpPr/>
          <p:nvPr/>
        </p:nvGrpSpPr>
        <p:grpSpPr>
          <a:xfrm>
            <a:off x="6656806" y="6286696"/>
            <a:ext cx="3627542" cy="369332"/>
            <a:chOff x="7861387" y="6231721"/>
            <a:chExt cx="3627542" cy="369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C30F2B2-9DDD-9CF1-B899-7AA267DA596D}"/>
                </a:ext>
              </a:extLst>
            </p:cNvPr>
            <p:cNvSpPr txBox="1"/>
            <p:nvPr/>
          </p:nvSpPr>
          <p:spPr>
            <a:xfrm>
              <a:off x="7862356" y="6231721"/>
              <a:ext cx="362657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/>
                <a:t>   </a:t>
              </a:r>
              <a:r>
                <a:rPr lang="en-GB" sz="1400"/>
                <a:t>Hubris: confident and incorrect; 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FCB98C2-A978-1D6D-64D8-DFCD187A2A69}"/>
                </a:ext>
              </a:extLst>
            </p:cNvPr>
            <p:cNvSpPr/>
            <p:nvPr/>
          </p:nvSpPr>
          <p:spPr>
            <a:xfrm>
              <a:off x="7861387" y="6242590"/>
              <a:ext cx="240280" cy="300182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8D13535-2FA8-A48C-3C8D-75B827CB91EA}"/>
              </a:ext>
            </a:extLst>
          </p:cNvPr>
          <p:cNvSpPr txBox="1"/>
          <p:nvPr/>
        </p:nvSpPr>
        <p:spPr>
          <a:xfrm rot="16200000">
            <a:off x="-701338" y="3247602"/>
            <a:ext cx="2770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/>
              <a:t>Percentage of responses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900BFB5-3BCE-A857-0C8E-74A5E72531BC}"/>
              </a:ext>
            </a:extLst>
          </p:cNvPr>
          <p:cNvCxnSpPr/>
          <p:nvPr/>
        </p:nvCxnSpPr>
        <p:spPr>
          <a:xfrm>
            <a:off x="1254249" y="3429000"/>
            <a:ext cx="968233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ADAAA548-AA16-4259-D444-01A496A73B5A}"/>
              </a:ext>
            </a:extLst>
          </p:cNvPr>
          <p:cNvSpPr/>
          <p:nvPr/>
        </p:nvSpPr>
        <p:spPr>
          <a:xfrm>
            <a:off x="771940" y="6640878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588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 uiExpand="1">
        <p:bldSub>
          <a:bldChart bld="series"/>
        </p:bldSub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56806C0B-D9D8-4703-2DF8-A83280E5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2165BBA-56BE-40F4-37A7-92F8A44F2A5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D144F253-09D1-A07D-6744-C25FFF36B4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1515" y="32775"/>
            <a:ext cx="10972800" cy="6578904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410615F8-A877-6B4D-DF8C-A10B468DB08C}"/>
              </a:ext>
            </a:extLst>
          </p:cNvPr>
          <p:cNvGrpSpPr/>
          <p:nvPr/>
        </p:nvGrpSpPr>
        <p:grpSpPr>
          <a:xfrm>
            <a:off x="7017250" y="881062"/>
            <a:ext cx="3762568" cy="5726068"/>
            <a:chOff x="7017250" y="881062"/>
            <a:chExt cx="3762568" cy="5726068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5640F15-448F-166B-8295-27724112C911}"/>
                </a:ext>
              </a:extLst>
            </p:cNvPr>
            <p:cNvGrpSpPr/>
            <p:nvPr/>
          </p:nvGrpSpPr>
          <p:grpSpPr>
            <a:xfrm>
              <a:off x="7407923" y="881062"/>
              <a:ext cx="2917108" cy="5399873"/>
              <a:chOff x="7407923" y="881062"/>
              <a:chExt cx="2917108" cy="5399873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8" name="Ink 7">
                    <a:extLst>
                      <a:ext uri="{FF2B5EF4-FFF2-40B4-BE49-F238E27FC236}">
                        <a16:creationId xmlns:a16="http://schemas.microsoft.com/office/drawing/2014/main" id="{7953BD92-AC2F-25DD-3A92-B68E06DC59BD}"/>
                      </a:ext>
                    </a:extLst>
                  </p14:cNvPr>
                  <p14:cNvContentPartPr/>
                  <p14:nvPr/>
                </p14:nvContentPartPr>
                <p14:xfrm>
                  <a:off x="7424599" y="881062"/>
                  <a:ext cx="233521" cy="220289"/>
                </p14:xfrm>
              </p:contentPart>
            </mc:Choice>
            <mc:Fallback xmlns="">
              <p:pic>
                <p:nvPicPr>
                  <p:cNvPr id="8" name="Ink 7">
                    <a:extLst>
                      <a:ext uri="{FF2B5EF4-FFF2-40B4-BE49-F238E27FC236}">
                        <a16:creationId xmlns:a16="http://schemas.microsoft.com/office/drawing/2014/main" id="{7953BD92-AC2F-25DD-3A92-B68E06DC59B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88673" y="845126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43BD254A-6F9D-6E6D-0F5C-BF65F0FEB1FD}"/>
                      </a:ext>
                    </a:extLst>
                  </p14:cNvPr>
                  <p14:cNvContentPartPr/>
                  <p14:nvPr/>
                </p14:nvContentPartPr>
                <p14:xfrm>
                  <a:off x="10032522" y="1310864"/>
                  <a:ext cx="233521" cy="220289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43BD254A-6F9D-6E6D-0F5C-BF65F0FEB1FD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996596" y="1274928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6F2DDE9D-25AD-2B11-5584-A8A6C30AC012}"/>
                      </a:ext>
                    </a:extLst>
                  </p14:cNvPr>
                  <p14:cNvContentPartPr/>
                  <p14:nvPr/>
                </p14:nvContentPartPr>
                <p14:xfrm>
                  <a:off x="10032522" y="1570889"/>
                  <a:ext cx="233521" cy="220289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6F2DDE9D-25AD-2B11-5584-A8A6C30AC012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9996596" y="1534953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6EFDD765-7A96-8245-2BE4-707EF2B948A1}"/>
                      </a:ext>
                    </a:extLst>
                  </p14:cNvPr>
                  <p14:cNvContentPartPr/>
                  <p14:nvPr/>
                </p14:nvContentPartPr>
                <p14:xfrm>
                  <a:off x="7424599" y="1949638"/>
                  <a:ext cx="233521" cy="220289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6EFDD765-7A96-8245-2BE4-707EF2B948A1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88673" y="1913702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8F2F1863-6AE2-35E2-7885-E86CE1344BD4}"/>
                      </a:ext>
                    </a:extLst>
                  </p14:cNvPr>
                  <p14:cNvContentPartPr/>
                  <p14:nvPr/>
                </p14:nvContentPartPr>
                <p14:xfrm>
                  <a:off x="10091510" y="3398833"/>
                  <a:ext cx="233521" cy="220289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8F2F1863-6AE2-35E2-7885-E86CE1344BD4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055584" y="3362897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5371E12-BBA2-CE2F-FB9A-EC2282C98EEC}"/>
                      </a:ext>
                    </a:extLst>
                  </p14:cNvPr>
                  <p14:cNvContentPartPr/>
                  <p14:nvPr/>
                </p14:nvContentPartPr>
                <p14:xfrm>
                  <a:off x="7407923" y="4858711"/>
                  <a:ext cx="233521" cy="220289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5371E12-BBA2-CE2F-FB9A-EC2282C98EE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71997" y="4822775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099FE1A3-84AB-ACB5-2F71-C304FFC5A437}"/>
                      </a:ext>
                    </a:extLst>
                  </p14:cNvPr>
                  <p14:cNvContentPartPr/>
                  <p14:nvPr/>
                </p14:nvContentPartPr>
                <p14:xfrm>
                  <a:off x="7424599" y="5442669"/>
                  <a:ext cx="233521" cy="220289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099FE1A3-84AB-ACB5-2F71-C304FFC5A437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7388673" y="5406733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93B8570D-20AA-D4E2-DFAB-36CE5F57B28C}"/>
                      </a:ext>
                    </a:extLst>
                  </p14:cNvPr>
                  <p14:cNvContentPartPr/>
                  <p14:nvPr/>
                </p14:nvContentPartPr>
                <p14:xfrm>
                  <a:off x="10081236" y="6060646"/>
                  <a:ext cx="233521" cy="220289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93B8570D-20AA-D4E2-DFAB-36CE5F57B28C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0045310" y="6024710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C1D5A7A-9791-E068-CA2F-7F55857A5846}"/>
                </a:ext>
              </a:extLst>
            </p:cNvPr>
            <p:cNvSpPr txBox="1"/>
            <p:nvPr/>
          </p:nvSpPr>
          <p:spPr>
            <a:xfrm>
              <a:off x="7017250" y="6237798"/>
              <a:ext cx="3762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rgbClr val="008000"/>
                  </a:solidFill>
                </a:rPr>
                <a:t>8 correct and confident answers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74728EA-3E7B-BAF8-603E-BD0E0BBB6FF6}"/>
              </a:ext>
            </a:extLst>
          </p:cNvPr>
          <p:cNvGrpSpPr/>
          <p:nvPr/>
        </p:nvGrpSpPr>
        <p:grpSpPr>
          <a:xfrm>
            <a:off x="6990585" y="881061"/>
            <a:ext cx="4464684" cy="5766009"/>
            <a:chOff x="6990585" y="881061"/>
            <a:chExt cx="4464684" cy="5766009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148C1F30-832E-96F5-E89E-BE60E3E547E2}"/>
                </a:ext>
              </a:extLst>
            </p:cNvPr>
            <p:cNvGrpSpPr/>
            <p:nvPr/>
          </p:nvGrpSpPr>
          <p:grpSpPr>
            <a:xfrm>
              <a:off x="8294569" y="881061"/>
              <a:ext cx="2801614" cy="5406792"/>
              <a:chOff x="8294569" y="881061"/>
              <a:chExt cx="2801614" cy="5406792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">
                <p14:nvContentPartPr>
                  <p14:cNvPr id="3" name="Ink 2">
                    <a:extLst>
                      <a:ext uri="{FF2B5EF4-FFF2-40B4-BE49-F238E27FC236}">
                        <a16:creationId xmlns:a16="http://schemas.microsoft.com/office/drawing/2014/main" id="{CFA00C2F-B981-4FDC-960F-D0558896CD6B}"/>
                      </a:ext>
                    </a:extLst>
                  </p14:cNvPr>
                  <p14:cNvContentPartPr/>
                  <p14:nvPr/>
                </p14:nvContentPartPr>
                <p14:xfrm>
                  <a:off x="9106167" y="881061"/>
                  <a:ext cx="233521" cy="220289"/>
                </p14:xfrm>
              </p:contentPart>
            </mc:Choice>
            <mc:Fallback xmlns="">
              <p:pic>
                <p:nvPicPr>
                  <p:cNvPr id="3" name="Ink 2">
                    <a:extLst>
                      <a:ext uri="{FF2B5EF4-FFF2-40B4-BE49-F238E27FC236}">
                        <a16:creationId xmlns:a16="http://schemas.microsoft.com/office/drawing/2014/main" id="{CFA00C2F-B981-4FDC-960F-D0558896CD6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9070241" y="845125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5">
                <p14:nvContentPartPr>
                  <p14:cNvPr id="21" name="Ink 20">
                    <a:extLst>
                      <a:ext uri="{FF2B5EF4-FFF2-40B4-BE49-F238E27FC236}">
                        <a16:creationId xmlns:a16="http://schemas.microsoft.com/office/drawing/2014/main" id="{AE11DED7-D53B-A87D-1FBD-CA8E42FC32D6}"/>
                      </a:ext>
                    </a:extLst>
                  </p14:cNvPr>
                  <p14:cNvContentPartPr/>
                  <p14:nvPr/>
                </p14:nvContentPartPr>
                <p14:xfrm>
                  <a:off x="8332878" y="1310863"/>
                  <a:ext cx="233521" cy="220289"/>
                </p14:xfrm>
              </p:contentPart>
            </mc:Choice>
            <mc:Fallback xmlns="">
              <p:pic>
                <p:nvPicPr>
                  <p:cNvPr id="21" name="Ink 20">
                    <a:extLst>
                      <a:ext uri="{FF2B5EF4-FFF2-40B4-BE49-F238E27FC236}">
                        <a16:creationId xmlns:a16="http://schemas.microsoft.com/office/drawing/2014/main" id="{AE11DED7-D53B-A87D-1FBD-CA8E42FC32D6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296952" y="1274927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5D4CAFD3-27B6-7D37-2FD2-9A85277C96FB}"/>
                      </a:ext>
                    </a:extLst>
                  </p14:cNvPr>
                  <p14:cNvContentPartPr/>
                  <p14:nvPr/>
                </p14:nvContentPartPr>
                <p14:xfrm>
                  <a:off x="8294569" y="1598159"/>
                  <a:ext cx="233521" cy="220289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5D4CAFD3-27B6-7D37-2FD2-9A85277C96FB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258643" y="1562223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7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18389772-E6CA-A663-2DB3-FF34AB18A687}"/>
                      </a:ext>
                    </a:extLst>
                  </p14:cNvPr>
                  <p14:cNvContentPartPr/>
                  <p14:nvPr/>
                </p14:nvContentPartPr>
                <p14:xfrm>
                  <a:off x="9116980" y="2049401"/>
                  <a:ext cx="233521" cy="220289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18389772-E6CA-A663-2DB3-FF34AB18A68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9081054" y="2013465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A6A8C6FD-FB4B-8251-C84C-33621EA01CCF}"/>
                      </a:ext>
                    </a:extLst>
                  </p14:cNvPr>
                  <p14:cNvContentPartPr/>
                  <p14:nvPr/>
                </p14:nvContentPartPr>
                <p14:xfrm>
                  <a:off x="10862662" y="3398833"/>
                  <a:ext cx="233521" cy="220289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A6A8C6FD-FB4B-8251-C84C-33621EA01CC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10826736" y="3362897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9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44A44906-474A-414C-C175-DA02BD57E607}"/>
                      </a:ext>
                    </a:extLst>
                  </p14:cNvPr>
                  <p14:cNvContentPartPr/>
                  <p14:nvPr/>
                </p14:nvContentPartPr>
                <p14:xfrm>
                  <a:off x="9172122" y="4873590"/>
                  <a:ext cx="233521" cy="220289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44A44906-474A-414C-C175-DA02BD57E607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9136196" y="4837654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6B2BDF56-1669-0DE0-ACAC-09E5A3FBDCE8}"/>
                      </a:ext>
                    </a:extLst>
                  </p14:cNvPr>
                  <p14:cNvContentPartPr/>
                  <p14:nvPr/>
                </p14:nvContentPartPr>
                <p14:xfrm>
                  <a:off x="9152845" y="5445549"/>
                  <a:ext cx="233521" cy="220289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6B2BDF56-1669-0DE0-ACAC-09E5A3FBDCE8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9116919" y="5409613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1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B71967BE-2AEB-3F0B-AEE1-C541A338F54F}"/>
                      </a:ext>
                    </a:extLst>
                  </p14:cNvPr>
                  <p14:cNvContentPartPr/>
                  <p14:nvPr/>
                </p14:nvContentPartPr>
                <p14:xfrm>
                  <a:off x="8324890" y="6067564"/>
                  <a:ext cx="233521" cy="220289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B71967BE-2AEB-3F0B-AEE1-C541A338F54F}"/>
                      </a:ext>
                    </a:extLst>
                  </p:cNvPr>
                  <p:cNvPicPr/>
                  <p:nvPr/>
                </p:nvPicPr>
                <p:blipFill>
                  <a:blip r:embed="rId14"/>
                  <a:stretch>
                    <a:fillRect/>
                  </a:stretch>
                </p:blipFill>
                <p:spPr>
                  <a:xfrm>
                    <a:off x="8288964" y="6031628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7B0D9590-7111-BCEA-3C57-B776EA124D39}"/>
                </a:ext>
              </a:extLst>
            </p:cNvPr>
            <p:cNvSpPr txBox="1"/>
            <p:nvPr/>
          </p:nvSpPr>
          <p:spPr>
            <a:xfrm>
              <a:off x="6990585" y="6277738"/>
              <a:ext cx="44646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>
                  <a:solidFill>
                    <a:schemeClr val="accent2"/>
                  </a:solidFill>
                </a:rPr>
                <a:t>7 incorrect and 8 unconfident answers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869125E1-1FC4-3B0B-C9A2-EF30AC728ABB}"/>
              </a:ext>
            </a:extLst>
          </p:cNvPr>
          <p:cNvGrpSpPr/>
          <p:nvPr/>
        </p:nvGrpSpPr>
        <p:grpSpPr>
          <a:xfrm>
            <a:off x="6990585" y="887960"/>
            <a:ext cx="3307781" cy="5726068"/>
            <a:chOff x="7017250" y="881062"/>
            <a:chExt cx="3307781" cy="5726068"/>
          </a:xfrm>
          <a:noFill/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842CA46E-3A72-BF66-0FBE-6FF082FAB9FF}"/>
                </a:ext>
              </a:extLst>
            </p:cNvPr>
            <p:cNvGrpSpPr/>
            <p:nvPr/>
          </p:nvGrpSpPr>
          <p:grpSpPr>
            <a:xfrm>
              <a:off x="7407923" y="881062"/>
              <a:ext cx="2917108" cy="5399873"/>
              <a:chOff x="7407923" y="881062"/>
              <a:chExt cx="2917108" cy="5399873"/>
            </a:xfrm>
            <a:grpFill/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35" name="Ink 34">
                    <a:extLst>
                      <a:ext uri="{FF2B5EF4-FFF2-40B4-BE49-F238E27FC236}">
                        <a16:creationId xmlns:a16="http://schemas.microsoft.com/office/drawing/2014/main" id="{5209B5F0-4F1E-37EC-78B7-AE823FD556EC}"/>
                      </a:ext>
                    </a:extLst>
                  </p14:cNvPr>
                  <p14:cNvContentPartPr/>
                  <p14:nvPr/>
                </p14:nvContentPartPr>
                <p14:xfrm>
                  <a:off x="7424599" y="881062"/>
                  <a:ext cx="233521" cy="220289"/>
                </p14:xfrm>
              </p:contentPart>
            </mc:Choice>
            <mc:Fallback xmlns="">
              <p:pic>
                <p:nvPicPr>
                  <p:cNvPr id="35" name="Ink 34">
                    <a:extLst>
                      <a:ext uri="{FF2B5EF4-FFF2-40B4-BE49-F238E27FC236}">
                        <a16:creationId xmlns:a16="http://schemas.microsoft.com/office/drawing/2014/main" id="{5209B5F0-4F1E-37EC-78B7-AE823FD556E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88673" y="845126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19971803-B81E-7599-EECF-4B0B392C251E}"/>
                      </a:ext>
                    </a:extLst>
                  </p14:cNvPr>
                  <p14:cNvContentPartPr/>
                  <p14:nvPr/>
                </p14:nvContentPartPr>
                <p14:xfrm>
                  <a:off x="10032522" y="1310864"/>
                  <a:ext cx="233521" cy="220289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19971803-B81E-7599-EECF-4B0B392C251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996596" y="1274928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5">
                <p14:nvContentPartPr>
                  <p14:cNvPr id="37" name="Ink 36">
                    <a:extLst>
                      <a:ext uri="{FF2B5EF4-FFF2-40B4-BE49-F238E27FC236}">
                        <a16:creationId xmlns:a16="http://schemas.microsoft.com/office/drawing/2014/main" id="{C4E652E6-108D-695A-DD97-0A5B2978F0F2}"/>
                      </a:ext>
                    </a:extLst>
                  </p14:cNvPr>
                  <p14:cNvContentPartPr/>
                  <p14:nvPr/>
                </p14:nvContentPartPr>
                <p14:xfrm>
                  <a:off x="10032522" y="1570889"/>
                  <a:ext cx="233521" cy="220289"/>
                </p14:xfrm>
              </p:contentPart>
            </mc:Choice>
            <mc:Fallback xmlns="">
              <p:pic>
                <p:nvPicPr>
                  <p:cNvPr id="37" name="Ink 36">
                    <a:extLst>
                      <a:ext uri="{FF2B5EF4-FFF2-40B4-BE49-F238E27FC236}">
                        <a16:creationId xmlns:a16="http://schemas.microsoft.com/office/drawing/2014/main" id="{C4E652E6-108D-695A-DD97-0A5B2978F0F2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9996596" y="1534953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D2B0FAFD-F77B-1D61-8E62-9668D633467E}"/>
                      </a:ext>
                    </a:extLst>
                  </p14:cNvPr>
                  <p14:cNvContentPartPr/>
                  <p14:nvPr/>
                </p14:nvContentPartPr>
                <p14:xfrm>
                  <a:off x="7424599" y="1949638"/>
                  <a:ext cx="233521" cy="220289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D2B0FAFD-F77B-1D61-8E62-9668D633467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88673" y="1913702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7">
                <p14:nvContentPartPr>
                  <p14:cNvPr id="39" name="Ink 38">
                    <a:extLst>
                      <a:ext uri="{FF2B5EF4-FFF2-40B4-BE49-F238E27FC236}">
                        <a16:creationId xmlns:a16="http://schemas.microsoft.com/office/drawing/2014/main" id="{BCBD8147-E337-98F4-F09B-4CAF9705EDC4}"/>
                      </a:ext>
                    </a:extLst>
                  </p14:cNvPr>
                  <p14:cNvContentPartPr/>
                  <p14:nvPr/>
                </p14:nvContentPartPr>
                <p14:xfrm>
                  <a:off x="10091510" y="3398833"/>
                  <a:ext cx="233521" cy="220289"/>
                </p14:xfrm>
              </p:contentPart>
            </mc:Choice>
            <mc:Fallback xmlns="">
              <p:pic>
                <p:nvPicPr>
                  <p:cNvPr id="39" name="Ink 38">
                    <a:extLst>
                      <a:ext uri="{FF2B5EF4-FFF2-40B4-BE49-F238E27FC236}">
                        <a16:creationId xmlns:a16="http://schemas.microsoft.com/office/drawing/2014/main" id="{BCBD8147-E337-98F4-F09B-4CAF9705EDC4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055584" y="3362897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40" name="Ink 39">
                    <a:extLst>
                      <a:ext uri="{FF2B5EF4-FFF2-40B4-BE49-F238E27FC236}">
                        <a16:creationId xmlns:a16="http://schemas.microsoft.com/office/drawing/2014/main" id="{BE3DE24E-6316-99D6-0722-935897A9CCFA}"/>
                      </a:ext>
                    </a:extLst>
                  </p14:cNvPr>
                  <p14:cNvContentPartPr/>
                  <p14:nvPr/>
                </p14:nvContentPartPr>
                <p14:xfrm>
                  <a:off x="7407923" y="4858711"/>
                  <a:ext cx="233521" cy="220289"/>
                </p14:xfrm>
              </p:contentPart>
            </mc:Choice>
            <mc:Fallback xmlns="">
              <p:pic>
                <p:nvPicPr>
                  <p:cNvPr id="40" name="Ink 39">
                    <a:extLst>
                      <a:ext uri="{FF2B5EF4-FFF2-40B4-BE49-F238E27FC236}">
                        <a16:creationId xmlns:a16="http://schemas.microsoft.com/office/drawing/2014/main" id="{BE3DE24E-6316-99D6-0722-935897A9CCFA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71997" y="4822775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96CA1AC1-8F29-8729-B18A-488A5480E57C}"/>
                      </a:ext>
                    </a:extLst>
                  </p14:cNvPr>
                  <p14:cNvContentPartPr/>
                  <p14:nvPr/>
                </p14:nvContentPartPr>
                <p14:xfrm>
                  <a:off x="7424599" y="5442669"/>
                  <a:ext cx="233521" cy="220289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96CA1AC1-8F29-8729-B18A-488A5480E57C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7388673" y="5406733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42" name="Ink 41">
                    <a:extLst>
                      <a:ext uri="{FF2B5EF4-FFF2-40B4-BE49-F238E27FC236}">
                        <a16:creationId xmlns:a16="http://schemas.microsoft.com/office/drawing/2014/main" id="{3A8BFABB-B363-4B5F-6439-1F306D859061}"/>
                      </a:ext>
                    </a:extLst>
                  </p14:cNvPr>
                  <p14:cNvContentPartPr/>
                  <p14:nvPr/>
                </p14:nvContentPartPr>
                <p14:xfrm>
                  <a:off x="10081236" y="6060646"/>
                  <a:ext cx="233521" cy="220289"/>
                </p14:xfrm>
              </p:contentPart>
            </mc:Choice>
            <mc:Fallback xmlns="">
              <p:pic>
                <p:nvPicPr>
                  <p:cNvPr id="42" name="Ink 41">
                    <a:extLst>
                      <a:ext uri="{FF2B5EF4-FFF2-40B4-BE49-F238E27FC236}">
                        <a16:creationId xmlns:a16="http://schemas.microsoft.com/office/drawing/2014/main" id="{3A8BFABB-B363-4B5F-6439-1F306D85906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10045310" y="6024710"/>
                    <a:ext cx="305014" cy="291802"/>
                  </a:xfrm>
                  <a:prstGeom prst="rect">
                    <a:avLst/>
                  </a:prstGeom>
                </p:spPr>
              </p:pic>
            </mc:Fallback>
          </mc:AlternateContent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EB80BA9F-3FFA-F308-FBCA-BEDE1496AC6A}"/>
                </a:ext>
              </a:extLst>
            </p:cNvPr>
            <p:cNvSpPr txBox="1"/>
            <p:nvPr/>
          </p:nvSpPr>
          <p:spPr>
            <a:xfrm>
              <a:off x="7017250" y="6237798"/>
              <a:ext cx="184731" cy="369332"/>
            </a:xfrm>
            <a:prstGeom prst="rect">
              <a:avLst/>
            </a:prstGeom>
            <a:grpFill/>
            <a:ln>
              <a:solidFill>
                <a:srgbClr val="CCFFCC"/>
              </a:solidFill>
            </a:ln>
          </p:spPr>
          <p:txBody>
            <a:bodyPr wrap="none" rtlCol="0">
              <a:spAutoFit/>
            </a:bodyPr>
            <a:lstStyle/>
            <a:p>
              <a:endParaRPr lang="en-GB" b="1">
                <a:solidFill>
                  <a:srgbClr val="008000"/>
                </a:solidFill>
              </a:endParaRPr>
            </a:p>
          </p:txBody>
        </p:sp>
      </p:grpSp>
      <p:sp>
        <p:nvSpPr>
          <p:cNvPr id="43" name="Star: 5 Points 42">
            <a:extLst>
              <a:ext uri="{FF2B5EF4-FFF2-40B4-BE49-F238E27FC236}">
                <a16:creationId xmlns:a16="http://schemas.microsoft.com/office/drawing/2014/main" id="{EBCCC06B-5B90-A61C-6421-C4935BBE43B5}"/>
              </a:ext>
            </a:extLst>
          </p:cNvPr>
          <p:cNvSpPr/>
          <p:nvPr/>
        </p:nvSpPr>
        <p:spPr>
          <a:xfrm>
            <a:off x="771940" y="6640878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A90EED0D-FE96-ADEE-00ED-3A3935429041}"/>
              </a:ext>
            </a:extLst>
          </p:cNvPr>
          <p:cNvSpPr/>
          <p:nvPr/>
        </p:nvSpPr>
        <p:spPr>
          <a:xfrm>
            <a:off x="6616479" y="4477659"/>
            <a:ext cx="285585" cy="28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834938B-3B90-DFA1-DDB4-B6B1AC0F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122" y="445742"/>
            <a:ext cx="5348956" cy="753490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Plot of correct </a:t>
            </a:r>
            <a:br>
              <a:rPr lang="en-GB">
                <a:solidFill>
                  <a:schemeClr val="accent4">
                    <a:lumMod val="75000"/>
                  </a:schemeClr>
                </a:solidFill>
              </a:rPr>
            </a:br>
            <a:r>
              <a:rPr lang="en-GB">
                <a:solidFill>
                  <a:schemeClr val="accent4">
                    <a:lumMod val="75000"/>
                  </a:schemeClr>
                </a:solidFill>
              </a:rPr>
              <a:t>and confident</a:t>
            </a:r>
          </a:p>
        </p:txBody>
      </p:sp>
      <p:sp>
        <p:nvSpPr>
          <p:cNvPr id="8" name="Footer Placeholder 3">
            <a:extLst>
              <a:ext uri="{FF2B5EF4-FFF2-40B4-BE49-F238E27FC236}">
                <a16:creationId xmlns:a16="http://schemas.microsoft.com/office/drawing/2014/main" id="{A4810EFA-C663-9D60-8AB3-29A1A60D6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6255C03-0067-6A0F-A520-FEE92984F62B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9438C4A3-32FB-5B88-46CF-48883504BCE1}"/>
              </a:ext>
            </a:extLst>
          </p:cNvPr>
          <p:cNvSpPr/>
          <p:nvPr/>
        </p:nvSpPr>
        <p:spPr>
          <a:xfrm>
            <a:off x="1752108" y="6129430"/>
            <a:ext cx="3946669" cy="3126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C8721A9-88BD-D5D8-1508-EE107D929B04}"/>
              </a:ext>
            </a:extLst>
          </p:cNvPr>
          <p:cNvSpPr txBox="1"/>
          <p:nvPr/>
        </p:nvSpPr>
        <p:spPr>
          <a:xfrm>
            <a:off x="1652476" y="5944764"/>
            <a:ext cx="404630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GB" b="1"/>
              <a:t>0             2             4              6             8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0CF85C8-75F6-E8D2-702D-3DF468F18EAF}"/>
              </a:ext>
            </a:extLst>
          </p:cNvPr>
          <p:cNvSpPr txBox="1"/>
          <p:nvPr/>
        </p:nvSpPr>
        <p:spPr>
          <a:xfrm>
            <a:off x="2663641" y="6135191"/>
            <a:ext cx="964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correct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10724E4-4C4F-989E-E58F-41F75EC14A7D}"/>
              </a:ext>
            </a:extLst>
          </p:cNvPr>
          <p:cNvSpPr/>
          <p:nvPr/>
        </p:nvSpPr>
        <p:spPr>
          <a:xfrm>
            <a:off x="5837569" y="5681549"/>
            <a:ext cx="177018" cy="3806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6FD826C-03A6-4C88-0D83-D40D68A57048}"/>
              </a:ext>
            </a:extLst>
          </p:cNvPr>
          <p:cNvSpPr/>
          <p:nvPr/>
        </p:nvSpPr>
        <p:spPr>
          <a:xfrm>
            <a:off x="6137397" y="5067670"/>
            <a:ext cx="1946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CEFF11-95E7-9B11-4EA8-C9EA1D60E37F}"/>
              </a:ext>
            </a:extLst>
          </p:cNvPr>
          <p:cNvSpPr/>
          <p:nvPr/>
        </p:nvSpPr>
        <p:spPr>
          <a:xfrm>
            <a:off x="6472523" y="4484153"/>
            <a:ext cx="226228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3BBA90B-8647-EC08-8C8B-903D6CFA59BF}"/>
              </a:ext>
            </a:extLst>
          </p:cNvPr>
          <p:cNvSpPr/>
          <p:nvPr/>
        </p:nvSpPr>
        <p:spPr>
          <a:xfrm>
            <a:off x="6771042" y="3881200"/>
            <a:ext cx="1946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A647039-A129-D054-D7E5-D3C49D19B01D}"/>
              </a:ext>
            </a:extLst>
          </p:cNvPr>
          <p:cNvSpPr/>
          <p:nvPr/>
        </p:nvSpPr>
        <p:spPr>
          <a:xfrm>
            <a:off x="7269116" y="3428999"/>
            <a:ext cx="194679" cy="19646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21991D4-6F9B-BD3C-9E43-5F5D589C80AB}"/>
              </a:ext>
            </a:extLst>
          </p:cNvPr>
          <p:cNvSpPr/>
          <p:nvPr/>
        </p:nvSpPr>
        <p:spPr>
          <a:xfrm>
            <a:off x="6983531" y="3925225"/>
            <a:ext cx="285585" cy="28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F6E48BF6-F4F8-83FC-9EC7-488D48A6035B}"/>
              </a:ext>
            </a:extLst>
          </p:cNvPr>
          <p:cNvSpPr/>
          <p:nvPr/>
        </p:nvSpPr>
        <p:spPr>
          <a:xfrm>
            <a:off x="6330894" y="5071666"/>
            <a:ext cx="285585" cy="2812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D453D6-069F-0FCC-7440-4DE67873D766}"/>
              </a:ext>
            </a:extLst>
          </p:cNvPr>
          <p:cNvSpPr txBox="1"/>
          <p:nvPr/>
        </p:nvSpPr>
        <p:spPr>
          <a:xfrm rot="16200000">
            <a:off x="7427135" y="1896923"/>
            <a:ext cx="1377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/>
              <a:t>Responses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FA181443-7E71-0EAF-D007-CE4D06E7A431}"/>
              </a:ext>
            </a:extLst>
          </p:cNvPr>
          <p:cNvSpPr/>
          <p:nvPr/>
        </p:nvSpPr>
        <p:spPr>
          <a:xfrm>
            <a:off x="7086835" y="3262273"/>
            <a:ext cx="261267" cy="18669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C14EDFA-3CDA-C15F-CB5E-B09519BADEF4}"/>
              </a:ext>
            </a:extLst>
          </p:cNvPr>
          <p:cNvSpPr txBox="1"/>
          <p:nvPr/>
        </p:nvSpPr>
        <p:spPr>
          <a:xfrm>
            <a:off x="8707786" y="1812346"/>
            <a:ext cx="2992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/>
              <a:t>Where on this graph would you like future science teachers to be?</a:t>
            </a:r>
          </a:p>
          <a:p>
            <a:endParaRPr lang="en-GB"/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31ACF08F-916B-5F73-2228-C878DA72A5ED}"/>
              </a:ext>
            </a:extLst>
          </p:cNvPr>
          <p:cNvGrpSpPr/>
          <p:nvPr/>
        </p:nvGrpSpPr>
        <p:grpSpPr>
          <a:xfrm>
            <a:off x="1703688" y="3577080"/>
            <a:ext cx="10144618" cy="2348418"/>
            <a:chOff x="1611517" y="3577507"/>
            <a:chExt cx="10144618" cy="2348418"/>
          </a:xfrm>
        </p:grpSpPr>
        <p:sp>
          <p:nvSpPr>
            <p:cNvPr id="40" name="Parallelogram 39">
              <a:extLst>
                <a:ext uri="{FF2B5EF4-FFF2-40B4-BE49-F238E27FC236}">
                  <a16:creationId xmlns:a16="http://schemas.microsoft.com/office/drawing/2014/main" id="{8A51AAAD-7099-427E-AF78-504634B1F2FA}"/>
                </a:ext>
              </a:extLst>
            </p:cNvPr>
            <p:cNvSpPr/>
            <p:nvPr/>
          </p:nvSpPr>
          <p:spPr>
            <a:xfrm>
              <a:off x="1611517" y="3577507"/>
              <a:ext cx="5290547" cy="2348418"/>
            </a:xfrm>
            <a:prstGeom prst="parallelogram">
              <a:avLst>
                <a:gd name="adj" fmla="val 53730"/>
              </a:avLst>
            </a:prstGeom>
            <a:noFill/>
            <a:ln w="762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B08B2969-4D61-3773-8694-B1EDBAF1B199}"/>
                </a:ext>
              </a:extLst>
            </p:cNvPr>
            <p:cNvSpPr txBox="1"/>
            <p:nvPr/>
          </p:nvSpPr>
          <p:spPr>
            <a:xfrm>
              <a:off x="8615615" y="4751716"/>
              <a:ext cx="3140520" cy="682687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lnSpc>
                  <a:spcPct val="110000"/>
                </a:lnSpc>
              </a:pPr>
              <a:r>
                <a:rPr lang="en-GB">
                  <a:latin typeface="Avenir Next LT Pro"/>
                  <a:cs typeface="Times New Roman"/>
                </a:rPr>
                <a:t>73% were not confident in one or more responses.</a:t>
              </a:r>
            </a:p>
          </p:txBody>
        </p: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BA882133-4F08-9911-9ECA-9906EC5A34BA}"/>
                </a:ext>
              </a:extLst>
            </p:cNvPr>
            <p:cNvCxnSpPr/>
            <p:nvPr/>
          </p:nvCxnSpPr>
          <p:spPr>
            <a:xfrm flipH="1" flipV="1">
              <a:off x="6151189" y="4982988"/>
              <a:ext cx="2556597" cy="88678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3704774-FF78-7147-611C-52C42758542A}"/>
              </a:ext>
            </a:extLst>
          </p:cNvPr>
          <p:cNvCxnSpPr/>
          <p:nvPr/>
        </p:nvCxnSpPr>
        <p:spPr>
          <a:xfrm>
            <a:off x="1652476" y="5944764"/>
            <a:ext cx="3982899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4F62D3E-189E-1D0A-F77D-1585EE10DB2D}"/>
              </a:ext>
            </a:extLst>
          </p:cNvPr>
          <p:cNvCxnSpPr>
            <a:cxnSpLocks/>
          </p:cNvCxnSpPr>
          <p:nvPr/>
        </p:nvCxnSpPr>
        <p:spPr>
          <a:xfrm flipV="1">
            <a:off x="5709813" y="3339100"/>
            <a:ext cx="1375660" cy="2605663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AA4BE641-D5CA-F9EB-095F-BD8F01147F54}"/>
              </a:ext>
            </a:extLst>
          </p:cNvPr>
          <p:cNvSpPr/>
          <p:nvPr/>
        </p:nvSpPr>
        <p:spPr>
          <a:xfrm>
            <a:off x="7079803" y="3303382"/>
            <a:ext cx="194679" cy="3693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>
                <a:solidFill>
                  <a:schemeClr val="tx1"/>
                </a:solidFill>
              </a:rPr>
              <a:t>8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50265E-9B31-DEF0-FE75-7CBFD0662EE7}"/>
              </a:ext>
            </a:extLst>
          </p:cNvPr>
          <p:cNvGrpSpPr/>
          <p:nvPr/>
        </p:nvGrpSpPr>
        <p:grpSpPr>
          <a:xfrm>
            <a:off x="1752108" y="5948343"/>
            <a:ext cx="3653130" cy="65362"/>
            <a:chOff x="1752108" y="5948343"/>
            <a:chExt cx="3653130" cy="65362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A8CB302-E544-D4AE-40AF-971ED344975A}"/>
                </a:ext>
              </a:extLst>
            </p:cNvPr>
            <p:cNvCxnSpPr>
              <a:cxnSpLocks/>
            </p:cNvCxnSpPr>
            <p:nvPr/>
          </p:nvCxnSpPr>
          <p:spPr>
            <a:xfrm>
              <a:off x="1752108" y="5948343"/>
              <a:ext cx="0" cy="65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35BACBE9-C37F-A099-C250-022E5D7E0412}"/>
                </a:ext>
              </a:extLst>
            </p:cNvPr>
            <p:cNvCxnSpPr>
              <a:cxnSpLocks/>
            </p:cNvCxnSpPr>
            <p:nvPr/>
          </p:nvCxnSpPr>
          <p:spPr>
            <a:xfrm>
              <a:off x="2665390" y="5948343"/>
              <a:ext cx="0" cy="65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FB33CFA-5105-38B1-091E-B8674A7ECD62}"/>
                </a:ext>
              </a:extLst>
            </p:cNvPr>
            <p:cNvCxnSpPr>
              <a:cxnSpLocks/>
            </p:cNvCxnSpPr>
            <p:nvPr/>
          </p:nvCxnSpPr>
          <p:spPr>
            <a:xfrm>
              <a:off x="3578673" y="5948343"/>
              <a:ext cx="0" cy="65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EC6929D-8958-E418-9B9D-E79A28F54CC5}"/>
                </a:ext>
              </a:extLst>
            </p:cNvPr>
            <p:cNvCxnSpPr>
              <a:cxnSpLocks/>
            </p:cNvCxnSpPr>
            <p:nvPr/>
          </p:nvCxnSpPr>
          <p:spPr>
            <a:xfrm>
              <a:off x="4491955" y="5948343"/>
              <a:ext cx="0" cy="65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5F0D056A-18D7-B008-21F3-25C53E812A24}"/>
                </a:ext>
              </a:extLst>
            </p:cNvPr>
            <p:cNvCxnSpPr>
              <a:cxnSpLocks/>
            </p:cNvCxnSpPr>
            <p:nvPr/>
          </p:nvCxnSpPr>
          <p:spPr>
            <a:xfrm>
              <a:off x="5405238" y="5948343"/>
              <a:ext cx="0" cy="6536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9D94C9F0-CEF9-93CF-CF61-4F4B80CAD5D1}"/>
              </a:ext>
            </a:extLst>
          </p:cNvPr>
          <p:cNvCxnSpPr>
            <a:cxnSpLocks/>
          </p:cNvCxnSpPr>
          <p:nvPr/>
        </p:nvCxnSpPr>
        <p:spPr>
          <a:xfrm>
            <a:off x="5751331" y="5871894"/>
            <a:ext cx="76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59F5BF19-74EB-E0C4-8E45-353DE052F2EB}"/>
              </a:ext>
            </a:extLst>
          </p:cNvPr>
          <p:cNvCxnSpPr>
            <a:cxnSpLocks/>
          </p:cNvCxnSpPr>
          <p:nvPr/>
        </p:nvCxnSpPr>
        <p:spPr>
          <a:xfrm>
            <a:off x="6057953" y="5282416"/>
            <a:ext cx="76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1E55C37D-10C1-4B60-025F-C6F5792D7E14}"/>
              </a:ext>
            </a:extLst>
          </p:cNvPr>
          <p:cNvCxnSpPr>
            <a:cxnSpLocks/>
          </p:cNvCxnSpPr>
          <p:nvPr/>
        </p:nvCxnSpPr>
        <p:spPr>
          <a:xfrm>
            <a:off x="6370525" y="4705518"/>
            <a:ext cx="76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10825F3D-2BB9-9D59-6B06-31A80D50591F}"/>
              </a:ext>
            </a:extLst>
          </p:cNvPr>
          <p:cNvCxnSpPr>
            <a:cxnSpLocks/>
          </p:cNvCxnSpPr>
          <p:nvPr/>
        </p:nvCxnSpPr>
        <p:spPr>
          <a:xfrm>
            <a:off x="6683204" y="4115348"/>
            <a:ext cx="76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E52E1A27-8A39-B59C-5928-17267F280CFF}"/>
              </a:ext>
            </a:extLst>
          </p:cNvPr>
          <p:cNvCxnSpPr>
            <a:cxnSpLocks/>
          </p:cNvCxnSpPr>
          <p:nvPr/>
        </p:nvCxnSpPr>
        <p:spPr>
          <a:xfrm>
            <a:off x="6983531" y="3527230"/>
            <a:ext cx="76067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>
            <a:extLst>
              <a:ext uri="{FF2B5EF4-FFF2-40B4-BE49-F238E27FC236}">
                <a16:creationId xmlns:a16="http://schemas.microsoft.com/office/drawing/2014/main" id="{D3B96758-57A6-6BE1-B44F-E9E9D4FEC19D}"/>
              </a:ext>
            </a:extLst>
          </p:cNvPr>
          <p:cNvGrpSpPr/>
          <p:nvPr/>
        </p:nvGrpSpPr>
        <p:grpSpPr>
          <a:xfrm>
            <a:off x="6979425" y="2378493"/>
            <a:ext cx="5028617" cy="1923325"/>
            <a:chOff x="10294140" y="1170924"/>
            <a:chExt cx="4324751" cy="1923325"/>
          </a:xfrm>
        </p:grpSpPr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0CE51A43-4850-23CA-02CF-C14FDB8A621E}"/>
                </a:ext>
              </a:extLst>
            </p:cNvPr>
            <p:cNvSpPr txBox="1"/>
            <p:nvPr/>
          </p:nvSpPr>
          <p:spPr>
            <a:xfrm>
              <a:off x="11739827" y="2170919"/>
              <a:ext cx="2879064" cy="92333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/>
                <a:t>13.5% of the trainees are confident and correct on all </a:t>
              </a:r>
            </a:p>
            <a:p>
              <a:r>
                <a:rPr lang="en-GB"/>
                <a:t>8 maths GCSE questions.</a:t>
              </a:r>
            </a:p>
          </p:txBody>
        </p:sp>
        <p:cxnSp>
          <p:nvCxnSpPr>
            <p:cNvPr id="63" name="Straight Arrow Connector 62">
              <a:extLst>
                <a:ext uri="{FF2B5EF4-FFF2-40B4-BE49-F238E27FC236}">
                  <a16:creationId xmlns:a16="http://schemas.microsoft.com/office/drawing/2014/main" id="{845E0CA5-F5C8-F8A6-AC5C-A0E304257A98}"/>
                </a:ext>
              </a:extLst>
            </p:cNvPr>
            <p:cNvCxnSpPr/>
            <p:nvPr/>
          </p:nvCxnSpPr>
          <p:spPr>
            <a:xfrm flipH="1" flipV="1">
              <a:off x="10294140" y="1170924"/>
              <a:ext cx="1724255" cy="103453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01BB23EA-4182-5DF1-8F21-266D101CAD99}"/>
              </a:ext>
            </a:extLst>
          </p:cNvPr>
          <p:cNvSpPr/>
          <p:nvPr/>
        </p:nvSpPr>
        <p:spPr>
          <a:xfrm>
            <a:off x="771940" y="6640878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87EE184A-73A2-BE5A-12A0-BD875026D7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693140"/>
              </p:ext>
            </p:extLst>
          </p:nvPr>
        </p:nvGraphicFramePr>
        <p:xfrm>
          <a:off x="3850" y="178281"/>
          <a:ext cx="9293679" cy="60687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45" name="Group 44">
            <a:extLst>
              <a:ext uri="{FF2B5EF4-FFF2-40B4-BE49-F238E27FC236}">
                <a16:creationId xmlns:a16="http://schemas.microsoft.com/office/drawing/2014/main" id="{7715D781-2325-F0F9-E2D5-FF157DBDEEB0}"/>
              </a:ext>
            </a:extLst>
          </p:cNvPr>
          <p:cNvGrpSpPr/>
          <p:nvPr/>
        </p:nvGrpSpPr>
        <p:grpSpPr>
          <a:xfrm>
            <a:off x="7266505" y="271418"/>
            <a:ext cx="1034139" cy="3149292"/>
            <a:chOff x="7266505" y="271418"/>
            <a:chExt cx="1034139" cy="31492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2EF487-8B6F-AE69-D896-D2339602E38E}"/>
                </a:ext>
              </a:extLst>
            </p:cNvPr>
            <p:cNvSpPr txBox="1"/>
            <p:nvPr/>
          </p:nvSpPr>
          <p:spPr>
            <a:xfrm>
              <a:off x="7290605" y="271418"/>
              <a:ext cx="101003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/>
                <a:t>100%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E0C1BBA-E1CB-DE2E-E3E9-556DF04D8C2F}"/>
                </a:ext>
              </a:extLst>
            </p:cNvPr>
            <p:cNvSpPr txBox="1"/>
            <p:nvPr/>
          </p:nvSpPr>
          <p:spPr>
            <a:xfrm>
              <a:off x="7348102" y="909207"/>
              <a:ext cx="77677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/>
                <a:t>75%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94BC428-2534-904B-53AF-DD9F1EC0B12C}"/>
                </a:ext>
              </a:extLst>
            </p:cNvPr>
            <p:cNvSpPr txBox="1"/>
            <p:nvPr/>
          </p:nvSpPr>
          <p:spPr>
            <a:xfrm>
              <a:off x="7294522" y="1593816"/>
              <a:ext cx="786104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/>
                <a:t>50%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B75B730-A9A3-5494-8547-7637A4BC718A}"/>
                </a:ext>
              </a:extLst>
            </p:cNvPr>
            <p:cNvSpPr txBox="1"/>
            <p:nvPr/>
          </p:nvSpPr>
          <p:spPr>
            <a:xfrm>
              <a:off x="7266505" y="2388749"/>
              <a:ext cx="66480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/>
                <a:t>25%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0BA104D-B4B8-1AA1-6190-48EB9DFE6982}"/>
                </a:ext>
              </a:extLst>
            </p:cNvPr>
            <p:cNvSpPr txBox="1"/>
            <p:nvPr/>
          </p:nvSpPr>
          <p:spPr>
            <a:xfrm>
              <a:off x="7306316" y="3051378"/>
              <a:ext cx="629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r>
                <a:rPr lang="en-GB"/>
                <a:t>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32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4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5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6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7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chart seriesIdx="8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Graphic spid="5" grpId="0" uiExpand="1">
        <p:bldSub>
          <a:bldChart bld="series"/>
        </p:bldSub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43D2B-54A3-4F8D-BFA0-58EDB55568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038" y="827631"/>
            <a:ext cx="10357666" cy="795733"/>
          </a:xfrm>
        </p:spPr>
        <p:txBody>
          <a:bodyPr>
            <a:normAutofit fontScale="90000"/>
          </a:bodyPr>
          <a:lstStyle/>
          <a:p>
            <a:r>
              <a:rPr lang="en-GB"/>
              <a:t>Further analysis: Scoring of responses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91B427-B4AA-A3F6-BD20-55F13D25705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2286137"/>
              </p:ext>
            </p:extLst>
          </p:nvPr>
        </p:nvGraphicFramePr>
        <p:xfrm>
          <a:off x="808038" y="2019300"/>
          <a:ext cx="10358431" cy="22208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4905">
                  <a:extLst>
                    <a:ext uri="{9D8B030D-6E8A-4147-A177-3AD203B41FA5}">
                      <a16:colId xmlns:a16="http://schemas.microsoft.com/office/drawing/2014/main" val="3914352333"/>
                    </a:ext>
                  </a:extLst>
                </a:gridCol>
                <a:gridCol w="4250754">
                  <a:extLst>
                    <a:ext uri="{9D8B030D-6E8A-4147-A177-3AD203B41FA5}">
                      <a16:colId xmlns:a16="http://schemas.microsoft.com/office/drawing/2014/main" val="1539201385"/>
                    </a:ext>
                  </a:extLst>
                </a:gridCol>
                <a:gridCol w="2872772">
                  <a:extLst>
                    <a:ext uri="{9D8B030D-6E8A-4147-A177-3AD203B41FA5}">
                      <a16:colId xmlns:a16="http://schemas.microsoft.com/office/drawing/2014/main" val="37123572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Response was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Score for </a:t>
                      </a:r>
                      <a:r>
                        <a:rPr lang="en-GB" err="1"/>
                        <a:t>competence+confidence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Score for competence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34604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Confident,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43916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Unconfident, correct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2411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Unsure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0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6059035"/>
                  </a:ext>
                </a:extLst>
              </a:tr>
              <a:tr h="366622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Unconfident, incorrect</a:t>
                      </a:r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-1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/>
                        <a:t>-2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49512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solidFill>
                            <a:srgbClr val="000000"/>
                          </a:solidFill>
                          <a:latin typeface="Avenir Next LT Pro"/>
                        </a:rPr>
                        <a:t>Confident, incorrect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-2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-2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66629763"/>
                  </a:ext>
                </a:extLst>
              </a:tr>
            </a:tbl>
          </a:graphicData>
        </a:graphic>
      </p:graphicFrame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40AFF765-73B5-6529-56B9-B86C5C0779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3679054-B0B2-E37C-2DE8-941299E3E7B4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1142618C-C459-63B3-22BA-13E5A88A52A2}"/>
              </a:ext>
            </a:extLst>
          </p:cNvPr>
          <p:cNvSpPr/>
          <p:nvPr/>
        </p:nvSpPr>
        <p:spPr>
          <a:xfrm>
            <a:off x="827569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DB656FC-E52E-9AE1-1E1E-BF32C432FC2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-142" b="39080"/>
          <a:stretch/>
        </p:blipFill>
        <p:spPr>
          <a:xfrm>
            <a:off x="1525588" y="4344988"/>
            <a:ext cx="8937642" cy="1352004"/>
          </a:xfrm>
          <a:prstGeom prst="rect">
            <a:avLst/>
          </a:prstGeom>
        </p:spPr>
      </p:pic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04AFE397-A889-6761-3115-3704746553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14" t="59195" r="-142" b="19540"/>
          <a:stretch/>
        </p:blipFill>
        <p:spPr>
          <a:xfrm>
            <a:off x="1502728" y="5703888"/>
            <a:ext cx="8947816" cy="471927"/>
          </a:xfrm>
          <a:prstGeom prst="rect">
            <a:avLst/>
          </a:prstGeom>
        </p:spPr>
      </p:pic>
      <p:pic>
        <p:nvPicPr>
          <p:cNvPr id="13" name="Picture 12" descr="A screenshot of a computer&#10;&#10;Description automatically generated">
            <a:extLst>
              <a:ext uri="{FF2B5EF4-FFF2-40B4-BE49-F238E27FC236}">
                <a16:creationId xmlns:a16="http://schemas.microsoft.com/office/drawing/2014/main" id="{96B8010A-AA67-2998-EC92-7B39F1581F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310" r="-142" b="402"/>
          <a:stretch/>
        </p:blipFill>
        <p:spPr>
          <a:xfrm>
            <a:off x="1500188" y="6110288"/>
            <a:ext cx="8937642" cy="450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21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981" y="346146"/>
            <a:ext cx="10357666" cy="1438450"/>
          </a:xfrm>
        </p:spPr>
        <p:txBody>
          <a:bodyPr/>
          <a:lstStyle/>
          <a:p>
            <a:r>
              <a:rPr lang="en-GB" sz="1800" b="1">
                <a:solidFill>
                  <a:schemeClr val="accent4">
                    <a:lumMod val="75000"/>
                  </a:schemeClr>
                </a:solidFill>
                <a:ea typeface="+mj-lt"/>
                <a:cs typeface="+mj-lt"/>
              </a:rPr>
              <a:t>6- Do the mathematical skills and confidence of science trainee teachers vary with: gender, TRAINING SPECIALISM, mathematical experience?</a:t>
            </a:r>
            <a:endParaRPr lang="en-GB" sz="1800">
              <a:solidFill>
                <a:schemeClr val="accent4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5157-78E6-3414-D00D-BB2D7B7BA9A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C1FFD74-2C07-B3A3-1529-389FB8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346433-A1C8-F997-359E-6FF7093E4D5B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8F5502-C654-320B-358E-090CC70847C4}"/>
              </a:ext>
            </a:extLst>
          </p:cNvPr>
          <p:cNvGrpSpPr/>
          <p:nvPr/>
        </p:nvGrpSpPr>
        <p:grpSpPr>
          <a:xfrm>
            <a:off x="3262957" y="6313854"/>
            <a:ext cx="2062682" cy="369332"/>
            <a:chOff x="-7931807" y="4756323"/>
            <a:chExt cx="2062682" cy="36933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535D47FE-CBB4-C57A-D339-258B137301C8}"/>
                </a:ext>
              </a:extLst>
            </p:cNvPr>
            <p:cNvSpPr txBox="1"/>
            <p:nvPr/>
          </p:nvSpPr>
          <p:spPr>
            <a:xfrm>
              <a:off x="-7870955" y="4756323"/>
              <a:ext cx="2001830" cy="369332"/>
            </a:xfrm>
            <a:prstGeom prst="rect">
              <a:avLst/>
            </a:prstGeom>
            <a:noFill/>
          </p:spPr>
          <p:txBody>
            <a:bodyPr wrap="none" lIns="91440" tIns="45720" rIns="91440" bIns="45720" rtlCol="0" anchor="t">
              <a:spAutoFit/>
            </a:bodyPr>
            <a:lstStyle/>
            <a:p>
              <a:r>
                <a:rPr lang="en-GB"/>
                <a:t>   </a:t>
              </a:r>
              <a:r>
                <a:rPr lang="en-GB" sz="1400"/>
                <a:t>Competence score  </a:t>
              </a: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B357F25-59D1-8565-5449-26E76409533B}"/>
                </a:ext>
              </a:extLst>
            </p:cNvPr>
            <p:cNvSpPr/>
            <p:nvPr/>
          </p:nvSpPr>
          <p:spPr>
            <a:xfrm>
              <a:off x="-7931807" y="4781936"/>
              <a:ext cx="240280" cy="300182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CB679DF-8180-0BCD-6D09-6CA17CB14381}"/>
              </a:ext>
            </a:extLst>
          </p:cNvPr>
          <p:cNvGrpSpPr/>
          <p:nvPr/>
        </p:nvGrpSpPr>
        <p:grpSpPr>
          <a:xfrm>
            <a:off x="6253165" y="6333816"/>
            <a:ext cx="4422025" cy="373362"/>
            <a:chOff x="-1567785" y="3414387"/>
            <a:chExt cx="4422025" cy="373362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389C719-9069-63FC-55D3-9E302CF4BD21}"/>
                </a:ext>
              </a:extLst>
            </p:cNvPr>
            <p:cNvSpPr txBox="1"/>
            <p:nvPr/>
          </p:nvSpPr>
          <p:spPr>
            <a:xfrm>
              <a:off x="-1567785" y="3418417"/>
              <a:ext cx="4422025" cy="36933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/>
                <a:t>   </a:t>
              </a:r>
              <a:r>
                <a:rPr lang="en-GB" sz="1400">
                  <a:ea typeface="+mn-lt"/>
                  <a:cs typeface="+mn-lt"/>
                </a:rPr>
                <a:t>Competence +</a:t>
              </a:r>
              <a:r>
                <a:rPr lang="en-GB" sz="1400"/>
                <a:t> Confidence score</a:t>
              </a: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F3E0CED-729C-FE5A-451A-BC4A15C71C86}"/>
                </a:ext>
              </a:extLst>
            </p:cNvPr>
            <p:cNvSpPr/>
            <p:nvPr/>
          </p:nvSpPr>
          <p:spPr>
            <a:xfrm>
              <a:off x="-1567785" y="3414387"/>
              <a:ext cx="240280" cy="300182"/>
            </a:xfrm>
            <a:prstGeom prst="rect">
              <a:avLst/>
            </a:prstGeom>
            <a:solidFill>
              <a:srgbClr val="33CC33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9FDE0FDD-61EC-F021-3ECF-3FF521C79E7A}"/>
              </a:ext>
            </a:extLst>
          </p:cNvPr>
          <p:cNvSpPr/>
          <p:nvPr/>
        </p:nvSpPr>
        <p:spPr>
          <a:xfrm>
            <a:off x="771940" y="6640878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E930E461-371A-46D3-AAFB-D24E9C69AE53}"/>
              </a:ext>
              <a:ext uri="{147F2762-F138-4A5C-976F-8EAC2B608ADB}">
                <a16:predDERef xmlns:a16="http://schemas.microsoft.com/office/drawing/2014/main" pred="{7320350A-5CDB-4D5E-BE03-E0205C706F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38057"/>
              </p:ext>
            </p:extLst>
          </p:nvPr>
        </p:nvGraphicFramePr>
        <p:xfrm>
          <a:off x="271752" y="1633973"/>
          <a:ext cx="3131374" cy="4595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376CD2F1-98C9-4D9A-A19D-CE3FADE9F91D}"/>
              </a:ext>
              <a:ext uri="{147F2762-F138-4A5C-976F-8EAC2B608ADB}">
                <a16:predDERef xmlns:a16="http://schemas.microsoft.com/office/drawing/2014/main" pred="{E930E461-371A-46D3-AAFB-D24E9C69AE5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08993848"/>
              </p:ext>
            </p:extLst>
          </p:nvPr>
        </p:nvGraphicFramePr>
        <p:xfrm>
          <a:off x="3403126" y="1633972"/>
          <a:ext cx="4163086" cy="4589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540617CF-4BE1-4654-9A6A-4D73F5F1A4C4}"/>
              </a:ext>
              <a:ext uri="{147F2762-F138-4A5C-976F-8EAC2B608ADB}">
                <a16:predDERef xmlns:a16="http://schemas.microsoft.com/office/drawing/2014/main" pred="{376CD2F1-98C9-4D9A-A19D-CE3FADE9F9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36996902"/>
              </p:ext>
            </p:extLst>
          </p:nvPr>
        </p:nvGraphicFramePr>
        <p:xfrm>
          <a:off x="7467600" y="1898571"/>
          <a:ext cx="4422026" cy="43313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88428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3D7E6953-CBAA-7127-6AB0-05D023E09A9F}"/>
              </a:ext>
            </a:extLst>
          </p:cNvPr>
          <p:cNvSpPr txBox="1"/>
          <p:nvPr/>
        </p:nvSpPr>
        <p:spPr>
          <a:xfrm>
            <a:off x="1967061" y="6277295"/>
            <a:ext cx="9172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>
                <a:cs typeface="Calibri"/>
              </a:rPr>
              <a:t>Low confidence could be problematic: Student questions could cause stress / anxiety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DDD7AC03-1ACA-7CB6-8F68-BF360D79D799}"/>
              </a:ext>
            </a:extLst>
          </p:cNvPr>
          <p:cNvSpPr txBox="1">
            <a:spLocks/>
          </p:cNvSpPr>
          <p:nvPr/>
        </p:nvSpPr>
        <p:spPr>
          <a:xfrm>
            <a:off x="373771" y="-652412"/>
            <a:ext cx="11733686" cy="143845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320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>
                <a:solidFill>
                  <a:schemeClr val="accent4">
                    <a:lumMod val="75000"/>
                  </a:schemeClr>
                </a:solidFill>
                <a:ea typeface="+mj-lt"/>
                <a:cs typeface="+mj-lt"/>
              </a:rPr>
              <a:t>Conclusions from the trainee survey</a:t>
            </a:r>
            <a:endParaRPr lang="en-GB">
              <a:solidFill>
                <a:schemeClr val="accent4">
                  <a:lumMod val="7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F253FAA-9F13-3AAF-7231-0B76DB3AB7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F201DC0-71FE-0A28-1F02-EFD5B697E523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0A84C298-3C81-25A0-BBC2-BD70E3A2B96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42820108"/>
              </p:ext>
            </p:extLst>
          </p:nvPr>
        </p:nvGraphicFramePr>
        <p:xfrm>
          <a:off x="703385" y="822333"/>
          <a:ext cx="1075321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Star: 5 Points 1">
            <a:extLst>
              <a:ext uri="{FF2B5EF4-FFF2-40B4-BE49-F238E27FC236}">
                <a16:creationId xmlns:a16="http://schemas.microsoft.com/office/drawing/2014/main" id="{E1935EAA-A884-0170-D961-DE9CCE529285}"/>
              </a:ext>
            </a:extLst>
          </p:cNvPr>
          <p:cNvSpPr/>
          <p:nvPr/>
        </p:nvSpPr>
        <p:spPr>
          <a:xfrm>
            <a:off x="1392624" y="6633998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5054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16" y="353961"/>
            <a:ext cx="10357666" cy="75810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In conclusion…</a:t>
            </a:r>
            <a:endParaRPr lang="en-GB">
              <a:solidFill>
                <a:schemeClr val="tx1">
                  <a:lumMod val="95000"/>
                  <a:lumOff val="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5157-78E6-3414-D00D-BB2D7B7BA9A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C1FFD74-2C07-B3A3-1529-389FB8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346433-A1C8-F997-359E-6FF7093E4D5B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Diagram 14">
            <a:extLst>
              <a:ext uri="{FF2B5EF4-FFF2-40B4-BE49-F238E27FC236}">
                <a16:creationId xmlns:a16="http://schemas.microsoft.com/office/drawing/2014/main" id="{23F6E59C-046C-743E-90A5-D1B9EB3F46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8378570"/>
              </p:ext>
            </p:extLst>
          </p:nvPr>
        </p:nvGraphicFramePr>
        <p:xfrm>
          <a:off x="843149" y="724402"/>
          <a:ext cx="10766594" cy="60385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29C2767D-AA90-D26F-D475-D98AD6CA2FE3}"/>
              </a:ext>
            </a:extLst>
          </p:cNvPr>
          <p:cNvSpPr/>
          <p:nvPr/>
        </p:nvSpPr>
        <p:spPr>
          <a:xfrm>
            <a:off x="2068726" y="665002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55360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16" y="353961"/>
            <a:ext cx="10357666" cy="75810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How to address this problem</a:t>
            </a:r>
            <a:endParaRPr lang="en-GB">
              <a:solidFill>
                <a:schemeClr val="tx1">
                  <a:lumMod val="95000"/>
                  <a:lumOff val="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5157-78E6-3414-D00D-BB2D7B7BA9A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C1FFD74-2C07-B3A3-1529-389FB8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346433-A1C8-F997-359E-6FF7093E4D5B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E443FA-603B-6CE6-94B0-62E64B145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23991572"/>
              </p:ext>
            </p:extLst>
          </p:nvPr>
        </p:nvGraphicFramePr>
        <p:xfrm>
          <a:off x="582257" y="1085372"/>
          <a:ext cx="11746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2669B19D-2092-C41D-0A39-FB1549D71575}"/>
              </a:ext>
            </a:extLst>
          </p:cNvPr>
          <p:cNvSpPr/>
          <p:nvPr/>
        </p:nvSpPr>
        <p:spPr>
          <a:xfrm>
            <a:off x="2079809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908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C6C7BCB-DAB6-419F-B1FD-B18B5B3B3A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BC3A8D3-6385-449C-A071-7723CEEEC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87C1470-2308-4FDA-AD19-D69C2B631F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A363951-4177-49A5-97A4-0B3B05484EC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2BA1B3C-CB8B-4134-B8A8-0A807E6A7D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C37C2F8-A3E5-4F29-B357-95305CAA69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D1D32C0-2013-48CC-B969-8839802E585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B2B059D-D6F5-4092-A991-0C896AA102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EB17741-4F3E-4784-8C9E-F19F66B85A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DA11393-9B20-4935-9330-44287DA67C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02FB9085-669B-499D-8515-CD30353B0E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0A1A1B5-24A0-4B75-A8F4-AB942F63A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98E720A-7F67-4527-8E27-952B2D4B8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6031A8-A07A-4144-B08B-A3709D37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24B2E4-AEB0-43A9-A088-C2D7DB1458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4BE1726C-02AC-47B8-A0E1-CA771F6794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68C4302D-13C5-4F0C-A3A3-8C50EFEBB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DD92E761-CDC6-41C3-8FCF-F11AA2F2B6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8B5D878-59E6-4C26-A61F-B254CBC3247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E8A1573-5F2F-4FE7-84A6-3F3F379D95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63C511A-B726-4AAA-B3F2-F21E2583F9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F1596854-2315-49CB-8907-4E65D23704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89BDF917-BEB0-47F9-AEC6-D4C21303F3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7C69251-1382-480C-AF8D-DB3A1A3C055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B092E633-1E91-460C-9D08-AA0C9F0133C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A4E0B38-CA1A-4648-A155-A6F2FBFBE0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DDA056F-B5A3-4094-AABD-35B45764E1B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9B2AC079-A84C-4458-A127-21B1CD329C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B235075-6225-4729-AF1D-5AA1AF41E7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7" grpId="0">
        <p:bldSub>
          <a:bldDgm bld="lvlOne"/>
        </p:bldSub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16" y="353961"/>
            <a:ext cx="10357666" cy="758108"/>
          </a:xfrm>
        </p:spPr>
        <p:txBody>
          <a:bodyPr>
            <a:normAutofit/>
          </a:bodyPr>
          <a:lstStyle/>
          <a:p>
            <a:r>
              <a:rPr lang="en-GB" b="1">
                <a:solidFill>
                  <a:schemeClr val="tx1">
                    <a:lumMod val="95000"/>
                    <a:lumOff val="5000"/>
                  </a:schemeClr>
                </a:solidFill>
                <a:ea typeface="+mj-lt"/>
                <a:cs typeface="+mj-lt"/>
              </a:rPr>
              <a:t>How to address this problem</a:t>
            </a:r>
            <a:endParaRPr lang="en-GB">
              <a:solidFill>
                <a:schemeClr val="tx1">
                  <a:lumMod val="95000"/>
                  <a:lumOff val="5000"/>
                </a:schemeClr>
              </a:solidFill>
              <a:ea typeface="+mj-lt"/>
              <a:cs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2FB5157-78E6-3414-D00D-BB2D7B7BA9AC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4C1FFD74-2C07-B3A3-1529-389FB8BC5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F346433-A1C8-F997-359E-6FF7093E4D5B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AE443FA-603B-6CE6-94B0-62E64B145D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1351883"/>
              </p:ext>
            </p:extLst>
          </p:nvPr>
        </p:nvGraphicFramePr>
        <p:xfrm>
          <a:off x="335122" y="1116264"/>
          <a:ext cx="1174667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2669B19D-2092-C41D-0A39-FB1549D71575}"/>
              </a:ext>
            </a:extLst>
          </p:cNvPr>
          <p:cNvSpPr/>
          <p:nvPr/>
        </p:nvSpPr>
        <p:spPr>
          <a:xfrm>
            <a:off x="2079809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873154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5216" y="-505501"/>
            <a:ext cx="10357666" cy="1438450"/>
          </a:xfrm>
        </p:spPr>
        <p:txBody>
          <a:bodyPr/>
          <a:lstStyle/>
          <a:p>
            <a:r>
              <a:rPr lang="en-GB"/>
              <a:t>increased need for maths skills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0B89FA-504E-2BD9-D321-D9563911E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A23BA08-5A7D-3D34-55AE-0CDA6945E18B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1BD906D3-66B5-F419-E123-FBE9179EA24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6273988"/>
              </p:ext>
            </p:extLst>
          </p:nvPr>
        </p:nvGraphicFramePr>
        <p:xfrm>
          <a:off x="1922889" y="93294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Star: 5 Points 4">
            <a:extLst>
              <a:ext uri="{FF2B5EF4-FFF2-40B4-BE49-F238E27FC236}">
                <a16:creationId xmlns:a16="http://schemas.microsoft.com/office/drawing/2014/main" id="{5960DEF4-FA2C-94C8-58E6-F305F7CF308B}"/>
              </a:ext>
            </a:extLst>
          </p:cNvPr>
          <p:cNvSpPr/>
          <p:nvPr/>
        </p:nvSpPr>
        <p:spPr>
          <a:xfrm>
            <a:off x="2089265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B6B9AF-7437-00C5-87E3-91AFB606D5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2257" y="5263829"/>
            <a:ext cx="1231499" cy="121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74363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644F-AF2A-CE73-8DEF-7CD3603D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Thanks To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29AF-1CCA-7AAC-D23C-7D517DE9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7197418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dirty="0"/>
              <a:t>Institute of Physics for bringing us together via the PTE programme</a:t>
            </a:r>
          </a:p>
          <a:p>
            <a:r>
              <a:rPr lang="en-GB" dirty="0"/>
              <a:t>Leeds Trinity University for supporting the project</a:t>
            </a:r>
          </a:p>
          <a:p>
            <a:r>
              <a:rPr lang="en-GB" dirty="0"/>
              <a:t>ITE tutors and their trainees for completing our survey</a:t>
            </a:r>
          </a:p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52AD3-1700-B1CA-9A52-6101BA22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1" y="6492875"/>
            <a:ext cx="11315157" cy="262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15A323-BD06-5124-200D-9061695348EE}"/>
              </a:ext>
            </a:extLst>
          </p:cNvPr>
          <p:cNvSpPr txBox="1"/>
          <p:nvPr/>
        </p:nvSpPr>
        <p:spPr>
          <a:xfrm>
            <a:off x="314960" y="6492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/>
              <a:t>Davies, Neuberg, Nourshargh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8F363-A495-EA53-8E92-03E519E6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394" y="816224"/>
            <a:ext cx="4031184" cy="46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33306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A644F-AF2A-CE73-8DEF-7CD3603D1C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9729AF-1CCA-7AAC-D23C-7D517DE98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662" y="2019299"/>
            <a:ext cx="7197418" cy="4114801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n-GB" dirty="0"/>
          </a:p>
          <a:p>
            <a:endParaRPr lang="en-GB" dirty="0"/>
          </a:p>
          <a:p>
            <a:pPr marL="0" indent="0">
              <a:buNone/>
            </a:pPr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A52AD3-1700-B1CA-9A52-6101BA2227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421" y="6492875"/>
            <a:ext cx="11315157" cy="26215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15A323-BD06-5124-200D-9061695348EE}"/>
              </a:ext>
            </a:extLst>
          </p:cNvPr>
          <p:cNvSpPr txBox="1"/>
          <p:nvPr/>
        </p:nvSpPr>
        <p:spPr>
          <a:xfrm>
            <a:off x="314960" y="6492875"/>
            <a:ext cx="6096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/>
              <a:t>Davies, Neuberg, Nourshargh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868F363-A495-EA53-8E92-03E519E67A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2394" y="816224"/>
            <a:ext cx="4031184" cy="4664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81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AC78314-6491-E25F-DDFD-3F4A535251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754758"/>
          </a:xfrm>
        </p:spPr>
        <p:txBody>
          <a:bodyPr/>
          <a:lstStyle/>
          <a:p>
            <a:r>
              <a:rPr lang="en-GB"/>
              <a:t>The two research avenues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564626FE-E5EE-9111-F3BA-9293C8F03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3414217"/>
              </p:ext>
            </p:extLst>
          </p:nvPr>
        </p:nvGraphicFramePr>
        <p:xfrm>
          <a:off x="2037899" y="1527933"/>
          <a:ext cx="8274173" cy="48690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Footer Placeholder 3">
            <a:extLst>
              <a:ext uri="{FF2B5EF4-FFF2-40B4-BE49-F238E27FC236}">
                <a16:creationId xmlns:a16="http://schemas.microsoft.com/office/drawing/2014/main" id="{8786E5EE-61F0-627A-FEE6-1EA4B55302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D5A3962-97FC-5B96-6899-EBD22D37AA9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1F8C674A-3FA8-1A1C-ED90-35C94059A43A}"/>
              </a:ext>
            </a:extLst>
          </p:cNvPr>
          <p:cNvSpPr/>
          <p:nvPr/>
        </p:nvSpPr>
        <p:spPr>
          <a:xfrm>
            <a:off x="2089265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4153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6038" y="-549863"/>
            <a:ext cx="10357666" cy="1438450"/>
          </a:xfrm>
        </p:spPr>
        <p:txBody>
          <a:bodyPr/>
          <a:lstStyle/>
          <a:p>
            <a:r>
              <a:rPr lang="en-GB"/>
              <a:t>The research questions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09A211DA-9C95-2590-C745-715B692B4C5C}"/>
              </a:ext>
            </a:extLst>
          </p:cNvPr>
          <p:cNvGrpSpPr/>
          <p:nvPr/>
        </p:nvGrpSpPr>
        <p:grpSpPr>
          <a:xfrm>
            <a:off x="425134" y="2458235"/>
            <a:ext cx="5763278" cy="4389231"/>
            <a:chOff x="425134" y="2330765"/>
            <a:chExt cx="5763278" cy="4516702"/>
          </a:xfrm>
        </p:grpSpPr>
        <p:sp>
          <p:nvSpPr>
            <p:cNvPr id="10" name="Freeform 27">
              <a:extLst>
                <a:ext uri="{FF2B5EF4-FFF2-40B4-BE49-F238E27FC236}">
                  <a16:creationId xmlns:a16="http://schemas.microsoft.com/office/drawing/2014/main" id="{E5F60982-9E74-0E01-E927-B2BBF3FE54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134" y="2330765"/>
              <a:ext cx="4626917" cy="1844938"/>
            </a:xfrm>
            <a:custGeom>
              <a:avLst/>
              <a:gdLst>
                <a:gd name="connsiteX0" fmla="*/ 276884 w 4531282"/>
                <a:gd name="connsiteY0" fmla="*/ 0 h 3068252"/>
                <a:gd name="connsiteX1" fmla="*/ 3183515 w 4531282"/>
                <a:gd name="connsiteY1" fmla="*/ 0 h 3068252"/>
                <a:gd name="connsiteX2" fmla="*/ 4291052 w 4531282"/>
                <a:gd name="connsiteY2" fmla="*/ 1108241 h 3068252"/>
                <a:gd name="connsiteX3" fmla="*/ 4291052 w 4531282"/>
                <a:gd name="connsiteY3" fmla="*/ 2375921 h 3068252"/>
                <a:gd name="connsiteX4" fmla="*/ 4479072 w 4531282"/>
                <a:gd name="connsiteY4" fmla="*/ 2767107 h 3068252"/>
                <a:gd name="connsiteX5" fmla="*/ 4531282 w 4531282"/>
                <a:gd name="connsiteY5" fmla="*/ 2800130 h 3068252"/>
                <a:gd name="connsiteX6" fmla="*/ 4527345 w 4531282"/>
                <a:gd name="connsiteY6" fmla="*/ 2802267 h 3068252"/>
                <a:gd name="connsiteX7" fmla="*/ 4320849 w 4531282"/>
                <a:gd name="connsiteY7" fmla="*/ 3008763 h 3068252"/>
                <a:gd name="connsiteX8" fmla="*/ 4288559 w 4531282"/>
                <a:gd name="connsiteY8" fmla="*/ 3068252 h 3068252"/>
                <a:gd name="connsiteX9" fmla="*/ 4257294 w 4531282"/>
                <a:gd name="connsiteY9" fmla="*/ 3014272 h 3068252"/>
                <a:gd name="connsiteX10" fmla="*/ 3914255 w 4531282"/>
                <a:gd name="connsiteY10" fmla="*/ 2847054 h 3068252"/>
                <a:gd name="connsiteX11" fmla="*/ 1107537 w 4531282"/>
                <a:gd name="connsiteY11" fmla="*/ 2847054 h 3068252"/>
                <a:gd name="connsiteX12" fmla="*/ 0 w 4531282"/>
                <a:gd name="connsiteY12" fmla="*/ 1738814 h 3068252"/>
                <a:gd name="connsiteX13" fmla="*/ 0 w 4531282"/>
                <a:gd name="connsiteY13" fmla="*/ 277060 h 3068252"/>
                <a:gd name="connsiteX14" fmla="*/ 276884 w 4531282"/>
                <a:gd name="connsiteY14" fmla="*/ 0 h 3068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1282" h="3068252">
                  <a:moveTo>
                    <a:pt x="276884" y="0"/>
                  </a:moveTo>
                  <a:lnTo>
                    <a:pt x="3183515" y="0"/>
                  </a:lnTo>
                  <a:cubicBezTo>
                    <a:pt x="3794750" y="0"/>
                    <a:pt x="4291052" y="495964"/>
                    <a:pt x="4291052" y="1108241"/>
                  </a:cubicBezTo>
                  <a:lnTo>
                    <a:pt x="4291052" y="2375921"/>
                  </a:lnTo>
                  <a:cubicBezTo>
                    <a:pt x="4300848" y="2449842"/>
                    <a:pt x="4339978" y="2647560"/>
                    <a:pt x="4479072" y="2767107"/>
                  </a:cubicBezTo>
                  <a:lnTo>
                    <a:pt x="4531282" y="2800130"/>
                  </a:lnTo>
                  <a:lnTo>
                    <a:pt x="4527345" y="2802267"/>
                  </a:lnTo>
                  <a:cubicBezTo>
                    <a:pt x="4446002" y="2857222"/>
                    <a:pt x="4375803" y="2927420"/>
                    <a:pt x="4320849" y="3008763"/>
                  </a:cubicBezTo>
                  <a:lnTo>
                    <a:pt x="4288559" y="3068252"/>
                  </a:lnTo>
                  <a:lnTo>
                    <a:pt x="4257294" y="3014272"/>
                  </a:lnTo>
                  <a:cubicBezTo>
                    <a:pt x="4191711" y="2926233"/>
                    <a:pt x="4085675" y="2854161"/>
                    <a:pt x="3914255" y="2847054"/>
                  </a:cubicBezTo>
                  <a:lnTo>
                    <a:pt x="1107537" y="2847054"/>
                  </a:lnTo>
                  <a:cubicBezTo>
                    <a:pt x="496302" y="2847054"/>
                    <a:pt x="0" y="2351090"/>
                    <a:pt x="0" y="1738814"/>
                  </a:cubicBezTo>
                  <a:lnTo>
                    <a:pt x="0" y="277060"/>
                  </a:lnTo>
                  <a:cubicBezTo>
                    <a:pt x="0" y="124155"/>
                    <a:pt x="124076" y="0"/>
                    <a:pt x="276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GB" sz="2000" b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" name="Freeform 29">
              <a:extLst>
                <a:ext uri="{FF2B5EF4-FFF2-40B4-BE49-F238E27FC236}">
                  <a16:creationId xmlns:a16="http://schemas.microsoft.com/office/drawing/2014/main" id="{7A8EB14B-C5D6-2F59-5106-B1ECA25370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82282" y="4179909"/>
              <a:ext cx="606130" cy="2667558"/>
            </a:xfrm>
            <a:custGeom>
              <a:avLst/>
              <a:gdLst>
                <a:gd name="connsiteX0" fmla="*/ 164443 w 1083158"/>
                <a:gd name="connsiteY0" fmla="*/ 0 h 3494223"/>
                <a:gd name="connsiteX1" fmla="*/ 169997 w 1083158"/>
                <a:gd name="connsiteY1" fmla="*/ 16231 h 3494223"/>
                <a:gd name="connsiteX2" fmla="*/ 213644 w 1083158"/>
                <a:gd name="connsiteY2" fmla="*/ 98138 h 3494223"/>
                <a:gd name="connsiteX3" fmla="*/ 901546 w 1083158"/>
                <a:gd name="connsiteY3" fmla="*/ 785713 h 3494223"/>
                <a:gd name="connsiteX4" fmla="*/ 1083158 w 1083158"/>
                <a:gd name="connsiteY4" fmla="*/ 1223854 h 3494223"/>
                <a:gd name="connsiteX5" fmla="*/ 1083158 w 1083158"/>
                <a:gd name="connsiteY5" fmla="*/ 3494223 h 3494223"/>
                <a:gd name="connsiteX6" fmla="*/ 916572 w 1083158"/>
                <a:gd name="connsiteY6" fmla="*/ 3494223 h 3494223"/>
                <a:gd name="connsiteX7" fmla="*/ 916572 w 1083158"/>
                <a:gd name="connsiteY7" fmla="*/ 1223854 h 3494223"/>
                <a:gd name="connsiteX8" fmla="*/ 784610 w 1083158"/>
                <a:gd name="connsiteY8" fmla="*/ 903247 h 3494223"/>
                <a:gd name="connsiteX9" fmla="*/ 66003 w 1083158"/>
                <a:gd name="connsiteY9" fmla="*/ 184982 h 3494223"/>
                <a:gd name="connsiteX10" fmla="*/ 0 w 1083158"/>
                <a:gd name="connsiteY10" fmla="*/ 149909 h 3494223"/>
                <a:gd name="connsiteX11" fmla="*/ 8394 w 1083158"/>
                <a:gd name="connsiteY11" fmla="*/ 145353 h 3494223"/>
                <a:gd name="connsiteX12" fmla="*/ 121538 w 1083158"/>
                <a:gd name="connsiteY12" fmla="*/ 52001 h 3494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3158" h="3494223">
                  <a:moveTo>
                    <a:pt x="164443" y="0"/>
                  </a:moveTo>
                  <a:lnTo>
                    <a:pt x="169997" y="16231"/>
                  </a:lnTo>
                  <a:cubicBezTo>
                    <a:pt x="183022" y="45615"/>
                    <a:pt x="197966" y="72999"/>
                    <a:pt x="213644" y="98138"/>
                  </a:cubicBezTo>
                  <a:lnTo>
                    <a:pt x="901546" y="785713"/>
                  </a:lnTo>
                  <a:cubicBezTo>
                    <a:pt x="1018483" y="902594"/>
                    <a:pt x="1083158" y="1058653"/>
                    <a:pt x="1083158" y="1223854"/>
                  </a:cubicBezTo>
                  <a:lnTo>
                    <a:pt x="1083158" y="3494223"/>
                  </a:lnTo>
                  <a:lnTo>
                    <a:pt x="916572" y="3494223"/>
                  </a:lnTo>
                  <a:lnTo>
                    <a:pt x="916572" y="1223854"/>
                  </a:lnTo>
                  <a:cubicBezTo>
                    <a:pt x="916572" y="1103055"/>
                    <a:pt x="870189" y="988786"/>
                    <a:pt x="784610" y="903247"/>
                  </a:cubicBezTo>
                  <a:lnTo>
                    <a:pt x="66003" y="184982"/>
                  </a:lnTo>
                  <a:lnTo>
                    <a:pt x="0" y="149909"/>
                  </a:lnTo>
                  <a:lnTo>
                    <a:pt x="8394" y="145353"/>
                  </a:lnTo>
                  <a:cubicBezTo>
                    <a:pt x="49066" y="117876"/>
                    <a:pt x="86951" y="86588"/>
                    <a:pt x="121538" y="5200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2" name="Freeform 384">
              <a:extLst>
                <a:ext uri="{FF2B5EF4-FFF2-40B4-BE49-F238E27FC236}">
                  <a16:creationId xmlns:a16="http://schemas.microsoft.com/office/drawing/2014/main" id="{A3482968-C235-2A09-9639-FF19B3E4161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97693" y="3812791"/>
              <a:ext cx="955024" cy="901540"/>
            </a:xfrm>
            <a:custGeom>
              <a:avLst/>
              <a:gdLst>
                <a:gd name="T0" fmla="*/ 1809 w 1810"/>
                <a:gd name="T1" fmla="*/ 904 h 1810"/>
                <a:gd name="T2" fmla="*/ 1809 w 1810"/>
                <a:gd name="T3" fmla="*/ 904 h 1810"/>
                <a:gd name="T4" fmla="*/ 1759 w 1810"/>
                <a:gd name="T5" fmla="*/ 1201 h 1810"/>
                <a:gd name="T6" fmla="*/ 1759 w 1810"/>
                <a:gd name="T7" fmla="*/ 1201 h 1810"/>
                <a:gd name="T8" fmla="*/ 1152 w 1810"/>
                <a:gd name="T9" fmla="*/ 1774 h 1810"/>
                <a:gd name="T10" fmla="*/ 1152 w 1810"/>
                <a:gd name="T11" fmla="*/ 1774 h 1810"/>
                <a:gd name="T12" fmla="*/ 905 w 1810"/>
                <a:gd name="T13" fmla="*/ 1809 h 1810"/>
                <a:gd name="T14" fmla="*/ 905 w 1810"/>
                <a:gd name="T15" fmla="*/ 1809 h 1810"/>
                <a:gd name="T16" fmla="*/ 0 w 1810"/>
                <a:gd name="T17" fmla="*/ 904 h 1810"/>
                <a:gd name="T18" fmla="*/ 0 w 1810"/>
                <a:gd name="T19" fmla="*/ 904 h 1810"/>
                <a:gd name="T20" fmla="*/ 9 w 1810"/>
                <a:gd name="T21" fmla="*/ 786 h 1810"/>
                <a:gd name="T22" fmla="*/ 9 w 1810"/>
                <a:gd name="T23" fmla="*/ 786 h 1810"/>
                <a:gd name="T24" fmla="*/ 757 w 1810"/>
                <a:gd name="T25" fmla="*/ 12 h 1810"/>
                <a:gd name="T26" fmla="*/ 757 w 1810"/>
                <a:gd name="T27" fmla="*/ 12 h 1810"/>
                <a:gd name="T28" fmla="*/ 905 w 1810"/>
                <a:gd name="T29" fmla="*/ 0 h 1810"/>
                <a:gd name="T30" fmla="*/ 905 w 1810"/>
                <a:gd name="T31" fmla="*/ 0 h 1810"/>
                <a:gd name="T32" fmla="*/ 1809 w 1810"/>
                <a:gd name="T33" fmla="*/ 904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0" h="1810">
                  <a:moveTo>
                    <a:pt x="1809" y="904"/>
                  </a:moveTo>
                  <a:lnTo>
                    <a:pt x="1809" y="904"/>
                  </a:lnTo>
                  <a:cubicBezTo>
                    <a:pt x="1809" y="1008"/>
                    <a:pt x="1792" y="1108"/>
                    <a:pt x="1759" y="1201"/>
                  </a:cubicBezTo>
                  <a:lnTo>
                    <a:pt x="1759" y="1201"/>
                  </a:lnTo>
                  <a:cubicBezTo>
                    <a:pt x="1663" y="1478"/>
                    <a:pt x="1436" y="1693"/>
                    <a:pt x="1152" y="1774"/>
                  </a:cubicBezTo>
                  <a:lnTo>
                    <a:pt x="1152" y="1774"/>
                  </a:lnTo>
                  <a:cubicBezTo>
                    <a:pt x="1073" y="1797"/>
                    <a:pt x="991" y="1809"/>
                    <a:pt x="905" y="1809"/>
                  </a:cubicBezTo>
                  <a:lnTo>
                    <a:pt x="905" y="1809"/>
                  </a:lnTo>
                  <a:cubicBezTo>
                    <a:pt x="406" y="1809"/>
                    <a:pt x="0" y="1403"/>
                    <a:pt x="0" y="904"/>
                  </a:cubicBezTo>
                  <a:lnTo>
                    <a:pt x="0" y="904"/>
                  </a:lnTo>
                  <a:cubicBezTo>
                    <a:pt x="0" y="863"/>
                    <a:pt x="3" y="824"/>
                    <a:pt x="9" y="786"/>
                  </a:cubicBezTo>
                  <a:lnTo>
                    <a:pt x="9" y="786"/>
                  </a:lnTo>
                  <a:cubicBezTo>
                    <a:pt x="60" y="391"/>
                    <a:pt x="366" y="75"/>
                    <a:pt x="757" y="12"/>
                  </a:cubicBezTo>
                  <a:lnTo>
                    <a:pt x="757" y="12"/>
                  </a:lnTo>
                  <a:cubicBezTo>
                    <a:pt x="806" y="4"/>
                    <a:pt x="855" y="0"/>
                    <a:pt x="905" y="0"/>
                  </a:cubicBezTo>
                  <a:lnTo>
                    <a:pt x="905" y="0"/>
                  </a:lnTo>
                  <a:cubicBezTo>
                    <a:pt x="1404" y="0"/>
                    <a:pt x="1809" y="405"/>
                    <a:pt x="1809" y="904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0D9855F-46C5-83F3-25D3-707BB048DDB8}"/>
                </a:ext>
              </a:extLst>
            </p:cNvPr>
            <p:cNvSpPr txBox="1"/>
            <p:nvPr/>
          </p:nvSpPr>
          <p:spPr>
            <a:xfrm>
              <a:off x="542735" y="2504612"/>
              <a:ext cx="4103528" cy="123518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2 -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 Do the demographics of science 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lead tutors correlate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 with the 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maths 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awareness and 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needs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 of their 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trainees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?</a:t>
              </a: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E0F53B3C-8DE1-71AB-2EB9-5B2AB79DBA34}"/>
              </a:ext>
            </a:extLst>
          </p:cNvPr>
          <p:cNvGrpSpPr/>
          <p:nvPr/>
        </p:nvGrpSpPr>
        <p:grpSpPr>
          <a:xfrm>
            <a:off x="425134" y="4342890"/>
            <a:ext cx="5739702" cy="2436590"/>
            <a:chOff x="425215" y="4067528"/>
            <a:chExt cx="5739702" cy="2725309"/>
          </a:xfrm>
        </p:grpSpPr>
        <p:sp>
          <p:nvSpPr>
            <p:cNvPr id="42" name="Freeform 25">
              <a:extLst>
                <a:ext uri="{FF2B5EF4-FFF2-40B4-BE49-F238E27FC236}">
                  <a16:creationId xmlns:a16="http://schemas.microsoft.com/office/drawing/2014/main" id="{A9816FD8-C517-E6D1-B6FD-711CAC4BCA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58787" y="5679983"/>
              <a:ext cx="606130" cy="1112854"/>
            </a:xfrm>
            <a:custGeom>
              <a:avLst/>
              <a:gdLst>
                <a:gd name="connsiteX0" fmla="*/ 163732 w 1082895"/>
                <a:gd name="connsiteY0" fmla="*/ 0 h 3495092"/>
                <a:gd name="connsiteX1" fmla="*/ 169734 w 1082895"/>
                <a:gd name="connsiteY1" fmla="*/ 17521 h 3495092"/>
                <a:gd name="connsiteX2" fmla="*/ 213381 w 1082895"/>
                <a:gd name="connsiteY2" fmla="*/ 99075 h 3495092"/>
                <a:gd name="connsiteX3" fmla="*/ 901283 w 1082895"/>
                <a:gd name="connsiteY3" fmla="*/ 787421 h 3495092"/>
                <a:gd name="connsiteX4" fmla="*/ 1082895 w 1082895"/>
                <a:gd name="connsiteY4" fmla="*/ 1226291 h 3495092"/>
                <a:gd name="connsiteX5" fmla="*/ 1082895 w 1082895"/>
                <a:gd name="connsiteY5" fmla="*/ 3495092 h 3495092"/>
                <a:gd name="connsiteX6" fmla="*/ 916309 w 1082895"/>
                <a:gd name="connsiteY6" fmla="*/ 3495092 h 3495092"/>
                <a:gd name="connsiteX7" fmla="*/ 916309 w 1082895"/>
                <a:gd name="connsiteY7" fmla="*/ 1226291 h 3495092"/>
                <a:gd name="connsiteX8" fmla="*/ 784347 w 1082895"/>
                <a:gd name="connsiteY8" fmla="*/ 904976 h 3495092"/>
                <a:gd name="connsiteX9" fmla="*/ 65740 w 1082895"/>
                <a:gd name="connsiteY9" fmla="*/ 186587 h 3495092"/>
                <a:gd name="connsiteX10" fmla="*/ 0 w 1082895"/>
                <a:gd name="connsiteY10" fmla="*/ 151594 h 3495092"/>
                <a:gd name="connsiteX11" fmla="*/ 4589 w 1082895"/>
                <a:gd name="connsiteY11" fmla="*/ 149103 h 3495092"/>
                <a:gd name="connsiteX12" fmla="*/ 117733 w 1082895"/>
                <a:gd name="connsiteY12" fmla="*/ 55751 h 34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895" h="3495092">
                  <a:moveTo>
                    <a:pt x="163732" y="0"/>
                  </a:moveTo>
                  <a:lnTo>
                    <a:pt x="169734" y="17521"/>
                  </a:lnTo>
                  <a:cubicBezTo>
                    <a:pt x="182759" y="46828"/>
                    <a:pt x="197702" y="74094"/>
                    <a:pt x="213381" y="99075"/>
                  </a:cubicBezTo>
                  <a:lnTo>
                    <a:pt x="901283" y="787421"/>
                  </a:lnTo>
                  <a:cubicBezTo>
                    <a:pt x="1018220" y="904323"/>
                    <a:pt x="1082895" y="1060409"/>
                    <a:pt x="1082895" y="1226291"/>
                  </a:cubicBezTo>
                  <a:lnTo>
                    <a:pt x="1082895" y="3495092"/>
                  </a:lnTo>
                  <a:lnTo>
                    <a:pt x="916309" y="3495092"/>
                  </a:lnTo>
                  <a:lnTo>
                    <a:pt x="916309" y="1226291"/>
                  </a:lnTo>
                  <a:cubicBezTo>
                    <a:pt x="916309" y="1104165"/>
                    <a:pt x="869926" y="990529"/>
                    <a:pt x="784347" y="904976"/>
                  </a:cubicBezTo>
                  <a:lnTo>
                    <a:pt x="65740" y="186587"/>
                  </a:lnTo>
                  <a:lnTo>
                    <a:pt x="0" y="151594"/>
                  </a:lnTo>
                  <a:lnTo>
                    <a:pt x="4589" y="149103"/>
                  </a:lnTo>
                  <a:cubicBezTo>
                    <a:pt x="45261" y="121626"/>
                    <a:pt x="83146" y="90338"/>
                    <a:pt x="117733" y="55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6" name="Freeform 31">
              <a:extLst>
                <a:ext uri="{FF2B5EF4-FFF2-40B4-BE49-F238E27FC236}">
                  <a16:creationId xmlns:a16="http://schemas.microsoft.com/office/drawing/2014/main" id="{5CFF1791-C4F1-A38F-F76C-8E5B7D63F0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15" y="4067528"/>
              <a:ext cx="4674240" cy="1840654"/>
            </a:xfrm>
            <a:custGeom>
              <a:avLst/>
              <a:gdLst>
                <a:gd name="connsiteX0" fmla="*/ 276884 w 4530526"/>
                <a:gd name="connsiteY0" fmla="*/ 0 h 3068062"/>
                <a:gd name="connsiteX1" fmla="*/ 3183515 w 4530526"/>
                <a:gd name="connsiteY1" fmla="*/ 0 h 3068062"/>
                <a:gd name="connsiteX2" fmla="*/ 4291052 w 4530526"/>
                <a:gd name="connsiteY2" fmla="*/ 1108024 h 3068062"/>
                <a:gd name="connsiteX3" fmla="*/ 4291052 w 4530526"/>
                <a:gd name="connsiteY3" fmla="*/ 2374805 h 3068062"/>
                <a:gd name="connsiteX4" fmla="*/ 4479072 w 4530526"/>
                <a:gd name="connsiteY4" fmla="*/ 2767139 h 3068062"/>
                <a:gd name="connsiteX5" fmla="*/ 4530526 w 4530526"/>
                <a:gd name="connsiteY5" fmla="*/ 2799809 h 3068062"/>
                <a:gd name="connsiteX6" fmla="*/ 4527345 w 4530526"/>
                <a:gd name="connsiteY6" fmla="*/ 2801536 h 3068062"/>
                <a:gd name="connsiteX7" fmla="*/ 4320849 w 4530526"/>
                <a:gd name="connsiteY7" fmla="*/ 3008032 h 3068062"/>
                <a:gd name="connsiteX8" fmla="*/ 4288266 w 4530526"/>
                <a:gd name="connsiteY8" fmla="*/ 3068062 h 3068062"/>
                <a:gd name="connsiteX9" fmla="*/ 4257294 w 4530526"/>
                <a:gd name="connsiteY9" fmla="*/ 3014624 h 3068062"/>
                <a:gd name="connsiteX10" fmla="*/ 3914255 w 4530526"/>
                <a:gd name="connsiteY10" fmla="*/ 2847152 h 3068062"/>
                <a:gd name="connsiteX11" fmla="*/ 1107537 w 4530526"/>
                <a:gd name="connsiteY11" fmla="*/ 2847152 h 3068062"/>
                <a:gd name="connsiteX12" fmla="*/ 0 w 4530526"/>
                <a:gd name="connsiteY12" fmla="*/ 1739128 h 3068062"/>
                <a:gd name="connsiteX13" fmla="*/ 0 w 4530526"/>
                <a:gd name="connsiteY13" fmla="*/ 277659 h 3068062"/>
                <a:gd name="connsiteX14" fmla="*/ 276884 w 4530526"/>
                <a:gd name="connsiteY14" fmla="*/ 0 h 306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0526" h="3068062">
                  <a:moveTo>
                    <a:pt x="276884" y="0"/>
                  </a:moveTo>
                  <a:lnTo>
                    <a:pt x="3183515" y="0"/>
                  </a:lnTo>
                  <a:cubicBezTo>
                    <a:pt x="3794750" y="0"/>
                    <a:pt x="4291052" y="495867"/>
                    <a:pt x="4291052" y="1108024"/>
                  </a:cubicBezTo>
                  <a:lnTo>
                    <a:pt x="4291052" y="2374805"/>
                  </a:lnTo>
                  <a:cubicBezTo>
                    <a:pt x="4300848" y="2449119"/>
                    <a:pt x="4339978" y="2647207"/>
                    <a:pt x="4479072" y="2767139"/>
                  </a:cubicBezTo>
                  <a:lnTo>
                    <a:pt x="4530526" y="2799809"/>
                  </a:lnTo>
                  <a:lnTo>
                    <a:pt x="4527345" y="2801536"/>
                  </a:lnTo>
                  <a:cubicBezTo>
                    <a:pt x="4446002" y="2856490"/>
                    <a:pt x="4375803" y="2926689"/>
                    <a:pt x="4320849" y="3008032"/>
                  </a:cubicBezTo>
                  <a:lnTo>
                    <a:pt x="4288266" y="3068062"/>
                  </a:lnTo>
                  <a:lnTo>
                    <a:pt x="4257294" y="3014624"/>
                  </a:lnTo>
                  <a:cubicBezTo>
                    <a:pt x="4191711" y="2926622"/>
                    <a:pt x="4085675" y="2854502"/>
                    <a:pt x="3914255" y="2847152"/>
                  </a:cubicBezTo>
                  <a:lnTo>
                    <a:pt x="1107537" y="2847152"/>
                  </a:lnTo>
                  <a:cubicBezTo>
                    <a:pt x="496302" y="2847152"/>
                    <a:pt x="0" y="2350632"/>
                    <a:pt x="0" y="1739128"/>
                  </a:cubicBezTo>
                  <a:lnTo>
                    <a:pt x="0" y="277659"/>
                  </a:lnTo>
                  <a:cubicBezTo>
                    <a:pt x="0" y="124130"/>
                    <a:pt x="124076" y="0"/>
                    <a:pt x="276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br>
                <a:rPr lang="en-GB" sz="2000" b="1">
                  <a:solidFill>
                    <a:schemeClr val="bg1"/>
                  </a:solidFill>
                  <a:latin typeface="Avenir Next LT Pro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2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  <a:p>
              <a:pPr algn="ctr">
                <a:spcAft>
                  <a:spcPts val="600"/>
                </a:spcAft>
              </a:pPr>
              <a:endParaRPr lang="en-US" sz="2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8" name="Freeform 698">
              <a:extLst>
                <a:ext uri="{FF2B5EF4-FFF2-40B4-BE49-F238E27FC236}">
                  <a16:creationId xmlns:a16="http://schemas.microsoft.com/office/drawing/2014/main" id="{5ADA28F6-5008-5174-DBC5-B4EDA8427F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2611" y="5507522"/>
              <a:ext cx="955024" cy="901540"/>
            </a:xfrm>
            <a:custGeom>
              <a:avLst/>
              <a:gdLst>
                <a:gd name="T0" fmla="*/ 1809 w 1810"/>
                <a:gd name="T1" fmla="*/ 905 h 1810"/>
                <a:gd name="T2" fmla="*/ 1809 w 1810"/>
                <a:gd name="T3" fmla="*/ 905 h 1810"/>
                <a:gd name="T4" fmla="*/ 1759 w 1810"/>
                <a:gd name="T5" fmla="*/ 1201 h 1810"/>
                <a:gd name="T6" fmla="*/ 1759 w 1810"/>
                <a:gd name="T7" fmla="*/ 1201 h 1810"/>
                <a:gd name="T8" fmla="*/ 1152 w 1810"/>
                <a:gd name="T9" fmla="*/ 1774 h 1810"/>
                <a:gd name="T10" fmla="*/ 1152 w 1810"/>
                <a:gd name="T11" fmla="*/ 1774 h 1810"/>
                <a:gd name="T12" fmla="*/ 905 w 1810"/>
                <a:gd name="T13" fmla="*/ 1809 h 1810"/>
                <a:gd name="T14" fmla="*/ 905 w 1810"/>
                <a:gd name="T15" fmla="*/ 1809 h 1810"/>
                <a:gd name="T16" fmla="*/ 0 w 1810"/>
                <a:gd name="T17" fmla="*/ 905 h 1810"/>
                <a:gd name="T18" fmla="*/ 0 w 1810"/>
                <a:gd name="T19" fmla="*/ 905 h 1810"/>
                <a:gd name="T20" fmla="*/ 9 w 1810"/>
                <a:gd name="T21" fmla="*/ 786 h 1810"/>
                <a:gd name="T22" fmla="*/ 9 w 1810"/>
                <a:gd name="T23" fmla="*/ 786 h 1810"/>
                <a:gd name="T24" fmla="*/ 757 w 1810"/>
                <a:gd name="T25" fmla="*/ 12 h 1810"/>
                <a:gd name="T26" fmla="*/ 757 w 1810"/>
                <a:gd name="T27" fmla="*/ 12 h 1810"/>
                <a:gd name="T28" fmla="*/ 905 w 1810"/>
                <a:gd name="T29" fmla="*/ 0 h 1810"/>
                <a:gd name="T30" fmla="*/ 905 w 1810"/>
                <a:gd name="T31" fmla="*/ 0 h 1810"/>
                <a:gd name="T32" fmla="*/ 1809 w 1810"/>
                <a:gd name="T33" fmla="*/ 905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0" h="1810">
                  <a:moveTo>
                    <a:pt x="1809" y="905"/>
                  </a:moveTo>
                  <a:lnTo>
                    <a:pt x="1809" y="905"/>
                  </a:lnTo>
                  <a:cubicBezTo>
                    <a:pt x="1809" y="1008"/>
                    <a:pt x="1792" y="1108"/>
                    <a:pt x="1759" y="1201"/>
                  </a:cubicBezTo>
                  <a:lnTo>
                    <a:pt x="1759" y="1201"/>
                  </a:lnTo>
                  <a:cubicBezTo>
                    <a:pt x="1663" y="1478"/>
                    <a:pt x="1436" y="1694"/>
                    <a:pt x="1152" y="1774"/>
                  </a:cubicBezTo>
                  <a:lnTo>
                    <a:pt x="1152" y="1774"/>
                  </a:lnTo>
                  <a:cubicBezTo>
                    <a:pt x="1073" y="1797"/>
                    <a:pt x="991" y="1809"/>
                    <a:pt x="905" y="1809"/>
                  </a:cubicBezTo>
                  <a:lnTo>
                    <a:pt x="905" y="1809"/>
                  </a:lnTo>
                  <a:cubicBezTo>
                    <a:pt x="406" y="1809"/>
                    <a:pt x="0" y="1404"/>
                    <a:pt x="0" y="905"/>
                  </a:cubicBezTo>
                  <a:lnTo>
                    <a:pt x="0" y="905"/>
                  </a:lnTo>
                  <a:cubicBezTo>
                    <a:pt x="0" y="864"/>
                    <a:pt x="3" y="825"/>
                    <a:pt x="9" y="786"/>
                  </a:cubicBezTo>
                  <a:lnTo>
                    <a:pt x="9" y="786"/>
                  </a:lnTo>
                  <a:cubicBezTo>
                    <a:pt x="60" y="391"/>
                    <a:pt x="366" y="76"/>
                    <a:pt x="757" y="12"/>
                  </a:cubicBezTo>
                  <a:lnTo>
                    <a:pt x="757" y="12"/>
                  </a:lnTo>
                  <a:cubicBezTo>
                    <a:pt x="806" y="4"/>
                    <a:pt x="855" y="0"/>
                    <a:pt x="905" y="0"/>
                  </a:cubicBezTo>
                  <a:lnTo>
                    <a:pt x="905" y="0"/>
                  </a:lnTo>
                  <a:cubicBezTo>
                    <a:pt x="1404" y="0"/>
                    <a:pt x="1809" y="405"/>
                    <a:pt x="1809" y="9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4" name="Freeform 716">
              <a:extLst>
                <a:ext uri="{FF2B5EF4-FFF2-40B4-BE49-F238E27FC236}">
                  <a16:creationId xmlns:a16="http://schemas.microsoft.com/office/drawing/2014/main" id="{B1249586-62EB-299E-32AB-589BC81E1F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86744" y="5641397"/>
              <a:ext cx="457805" cy="547225"/>
            </a:xfrm>
            <a:custGeom>
              <a:avLst/>
              <a:gdLst/>
              <a:ahLst/>
              <a:cxnLst/>
              <a:rect l="0" t="0" r="r" b="b"/>
              <a:pathLst>
                <a:path w="244116" h="309204">
                  <a:moveTo>
                    <a:pt x="137140" y="139256"/>
                  </a:moveTo>
                  <a:cubicBezTo>
                    <a:pt x="119238" y="139256"/>
                    <a:pt x="104559" y="154512"/>
                    <a:pt x="104559" y="172674"/>
                  </a:cubicBezTo>
                  <a:cubicBezTo>
                    <a:pt x="104559" y="190836"/>
                    <a:pt x="119238" y="205729"/>
                    <a:pt x="137140" y="205729"/>
                  </a:cubicBezTo>
                  <a:cubicBezTo>
                    <a:pt x="155400" y="205729"/>
                    <a:pt x="169721" y="190836"/>
                    <a:pt x="169721" y="172674"/>
                  </a:cubicBezTo>
                  <a:cubicBezTo>
                    <a:pt x="169721" y="154512"/>
                    <a:pt x="155400" y="139256"/>
                    <a:pt x="137140" y="139256"/>
                  </a:cubicBezTo>
                  <a:close/>
                  <a:moveTo>
                    <a:pt x="137140" y="130175"/>
                  </a:moveTo>
                  <a:cubicBezTo>
                    <a:pt x="160412" y="130175"/>
                    <a:pt x="179030" y="149427"/>
                    <a:pt x="179030" y="172674"/>
                  </a:cubicBezTo>
                  <a:cubicBezTo>
                    <a:pt x="179030" y="196285"/>
                    <a:pt x="160412" y="215537"/>
                    <a:pt x="137140" y="215537"/>
                  </a:cubicBezTo>
                  <a:cubicBezTo>
                    <a:pt x="113868" y="215537"/>
                    <a:pt x="95250" y="196285"/>
                    <a:pt x="95250" y="172674"/>
                  </a:cubicBezTo>
                  <a:cubicBezTo>
                    <a:pt x="95250" y="149427"/>
                    <a:pt x="113868" y="130175"/>
                    <a:pt x="137140" y="130175"/>
                  </a:cubicBezTo>
                  <a:close/>
                  <a:moveTo>
                    <a:pt x="138312" y="107745"/>
                  </a:moveTo>
                  <a:cubicBezTo>
                    <a:pt x="102551" y="107745"/>
                    <a:pt x="73652" y="136423"/>
                    <a:pt x="73652" y="171911"/>
                  </a:cubicBezTo>
                  <a:cubicBezTo>
                    <a:pt x="73652" y="183740"/>
                    <a:pt x="76903" y="195211"/>
                    <a:pt x="83405" y="205249"/>
                  </a:cubicBezTo>
                  <a:cubicBezTo>
                    <a:pt x="84128" y="207399"/>
                    <a:pt x="84128" y="209550"/>
                    <a:pt x="82683" y="210984"/>
                  </a:cubicBezTo>
                  <a:lnTo>
                    <a:pt x="45477" y="247906"/>
                  </a:lnTo>
                  <a:cubicBezTo>
                    <a:pt x="41864" y="251491"/>
                    <a:pt x="41864" y="256868"/>
                    <a:pt x="45477" y="260094"/>
                  </a:cubicBezTo>
                  <a:lnTo>
                    <a:pt x="49450" y="264037"/>
                  </a:lnTo>
                  <a:cubicBezTo>
                    <a:pt x="52701" y="267263"/>
                    <a:pt x="58481" y="267263"/>
                    <a:pt x="61732" y="264037"/>
                  </a:cubicBezTo>
                  <a:lnTo>
                    <a:pt x="98577" y="227115"/>
                  </a:lnTo>
                  <a:cubicBezTo>
                    <a:pt x="100383" y="226040"/>
                    <a:pt x="102551" y="225323"/>
                    <a:pt x="104718" y="226757"/>
                  </a:cubicBezTo>
                  <a:cubicBezTo>
                    <a:pt x="114832" y="232851"/>
                    <a:pt x="126392" y="236077"/>
                    <a:pt x="138312" y="236077"/>
                  </a:cubicBezTo>
                  <a:cubicBezTo>
                    <a:pt x="174074" y="236077"/>
                    <a:pt x="202972" y="207399"/>
                    <a:pt x="202972" y="171911"/>
                  </a:cubicBezTo>
                  <a:cubicBezTo>
                    <a:pt x="202972" y="136423"/>
                    <a:pt x="174074" y="107745"/>
                    <a:pt x="138312" y="107745"/>
                  </a:cubicBezTo>
                  <a:close/>
                  <a:moveTo>
                    <a:pt x="138312" y="98425"/>
                  </a:moveTo>
                  <a:cubicBezTo>
                    <a:pt x="179492" y="98425"/>
                    <a:pt x="212364" y="131404"/>
                    <a:pt x="212364" y="171911"/>
                  </a:cubicBezTo>
                  <a:cubicBezTo>
                    <a:pt x="212364" y="212418"/>
                    <a:pt x="179492" y="245397"/>
                    <a:pt x="138312" y="245397"/>
                  </a:cubicBezTo>
                  <a:cubicBezTo>
                    <a:pt x="126030" y="245397"/>
                    <a:pt x="113749" y="242171"/>
                    <a:pt x="102912" y="236435"/>
                  </a:cubicBezTo>
                  <a:lnTo>
                    <a:pt x="68234" y="270490"/>
                  </a:lnTo>
                  <a:cubicBezTo>
                    <a:pt x="64983" y="274074"/>
                    <a:pt x="60287" y="275867"/>
                    <a:pt x="55591" y="275867"/>
                  </a:cubicBezTo>
                  <a:cubicBezTo>
                    <a:pt x="50895" y="275867"/>
                    <a:pt x="46199" y="274074"/>
                    <a:pt x="42587" y="270490"/>
                  </a:cubicBezTo>
                  <a:lnTo>
                    <a:pt x="38974" y="266547"/>
                  </a:lnTo>
                  <a:cubicBezTo>
                    <a:pt x="31750" y="259736"/>
                    <a:pt x="31750" y="248265"/>
                    <a:pt x="38974" y="241095"/>
                  </a:cubicBezTo>
                  <a:lnTo>
                    <a:pt x="73291" y="207041"/>
                  </a:lnTo>
                  <a:cubicBezTo>
                    <a:pt x="67150" y="196287"/>
                    <a:pt x="64260" y="184099"/>
                    <a:pt x="64260" y="171911"/>
                  </a:cubicBezTo>
                  <a:cubicBezTo>
                    <a:pt x="64260" y="131404"/>
                    <a:pt x="97493" y="98425"/>
                    <a:pt x="138312" y="98425"/>
                  </a:cubicBezTo>
                  <a:close/>
                  <a:moveTo>
                    <a:pt x="9707" y="74784"/>
                  </a:moveTo>
                  <a:lnTo>
                    <a:pt x="9707" y="299856"/>
                  </a:lnTo>
                  <a:lnTo>
                    <a:pt x="84488" y="299856"/>
                  </a:lnTo>
                  <a:lnTo>
                    <a:pt x="84488" y="270373"/>
                  </a:lnTo>
                  <a:cubicBezTo>
                    <a:pt x="84488" y="267497"/>
                    <a:pt x="86645" y="265699"/>
                    <a:pt x="89161" y="265699"/>
                  </a:cubicBezTo>
                  <a:cubicBezTo>
                    <a:pt x="92038" y="265699"/>
                    <a:pt x="93835" y="267497"/>
                    <a:pt x="93835" y="270373"/>
                  </a:cubicBezTo>
                  <a:lnTo>
                    <a:pt x="93835" y="299856"/>
                  </a:lnTo>
                  <a:lnTo>
                    <a:pt x="150280" y="299856"/>
                  </a:lnTo>
                  <a:lnTo>
                    <a:pt x="150280" y="260306"/>
                  </a:lnTo>
                  <a:cubicBezTo>
                    <a:pt x="150280" y="257790"/>
                    <a:pt x="152437" y="255632"/>
                    <a:pt x="154954" y="255632"/>
                  </a:cubicBezTo>
                  <a:cubicBezTo>
                    <a:pt x="157471" y="255632"/>
                    <a:pt x="159628" y="257790"/>
                    <a:pt x="159628" y="260306"/>
                  </a:cubicBezTo>
                  <a:lnTo>
                    <a:pt x="159628" y="299856"/>
                  </a:lnTo>
                  <a:lnTo>
                    <a:pt x="234408" y="299856"/>
                  </a:lnTo>
                  <a:lnTo>
                    <a:pt x="234408" y="74784"/>
                  </a:lnTo>
                  <a:lnTo>
                    <a:pt x="159628" y="74784"/>
                  </a:lnTo>
                  <a:lnTo>
                    <a:pt x="159628" y="84851"/>
                  </a:lnTo>
                  <a:cubicBezTo>
                    <a:pt x="159628" y="87727"/>
                    <a:pt x="157471" y="89525"/>
                    <a:pt x="154954" y="89525"/>
                  </a:cubicBezTo>
                  <a:cubicBezTo>
                    <a:pt x="152437" y="89525"/>
                    <a:pt x="150280" y="87727"/>
                    <a:pt x="150280" y="84851"/>
                  </a:cubicBezTo>
                  <a:lnTo>
                    <a:pt x="150280" y="74784"/>
                  </a:lnTo>
                  <a:lnTo>
                    <a:pt x="93835" y="74784"/>
                  </a:lnTo>
                  <a:lnTo>
                    <a:pt x="93835" y="96356"/>
                  </a:lnTo>
                  <a:cubicBezTo>
                    <a:pt x="93835" y="98873"/>
                    <a:pt x="92038" y="101030"/>
                    <a:pt x="89161" y="101030"/>
                  </a:cubicBezTo>
                  <a:cubicBezTo>
                    <a:pt x="86645" y="101030"/>
                    <a:pt x="84488" y="98873"/>
                    <a:pt x="84488" y="96356"/>
                  </a:cubicBezTo>
                  <a:lnTo>
                    <a:pt x="84488" y="74784"/>
                  </a:lnTo>
                  <a:lnTo>
                    <a:pt x="9707" y="74784"/>
                  </a:lnTo>
                  <a:close/>
                  <a:moveTo>
                    <a:pt x="148842" y="9348"/>
                  </a:moveTo>
                  <a:lnTo>
                    <a:pt x="158909" y="65795"/>
                  </a:lnTo>
                  <a:lnTo>
                    <a:pt x="230813" y="65795"/>
                  </a:lnTo>
                  <a:lnTo>
                    <a:pt x="194502" y="9348"/>
                  </a:lnTo>
                  <a:lnTo>
                    <a:pt x="148842" y="9348"/>
                  </a:lnTo>
                  <a:close/>
                  <a:moveTo>
                    <a:pt x="104981" y="9348"/>
                  </a:moveTo>
                  <a:lnTo>
                    <a:pt x="94914" y="65795"/>
                  </a:lnTo>
                  <a:lnTo>
                    <a:pt x="149202" y="65795"/>
                  </a:lnTo>
                  <a:lnTo>
                    <a:pt x="139135" y="9348"/>
                  </a:lnTo>
                  <a:lnTo>
                    <a:pt x="104981" y="9348"/>
                  </a:lnTo>
                  <a:close/>
                  <a:moveTo>
                    <a:pt x="49614" y="9348"/>
                  </a:moveTo>
                  <a:lnTo>
                    <a:pt x="13302" y="65795"/>
                  </a:lnTo>
                  <a:lnTo>
                    <a:pt x="85566" y="65795"/>
                  </a:lnTo>
                  <a:lnTo>
                    <a:pt x="95633" y="9348"/>
                  </a:lnTo>
                  <a:lnTo>
                    <a:pt x="49614" y="9348"/>
                  </a:lnTo>
                  <a:close/>
                  <a:moveTo>
                    <a:pt x="47097" y="0"/>
                  </a:moveTo>
                  <a:lnTo>
                    <a:pt x="101026" y="0"/>
                  </a:lnTo>
                  <a:lnTo>
                    <a:pt x="143090" y="0"/>
                  </a:lnTo>
                  <a:lnTo>
                    <a:pt x="197018" y="0"/>
                  </a:lnTo>
                  <a:cubicBezTo>
                    <a:pt x="198456" y="0"/>
                    <a:pt x="200254" y="719"/>
                    <a:pt x="200973" y="2157"/>
                  </a:cubicBezTo>
                  <a:lnTo>
                    <a:pt x="243037" y="67593"/>
                  </a:lnTo>
                  <a:cubicBezTo>
                    <a:pt x="243397" y="67953"/>
                    <a:pt x="243397" y="68312"/>
                    <a:pt x="243397" y="68312"/>
                  </a:cubicBezTo>
                  <a:cubicBezTo>
                    <a:pt x="243756" y="68312"/>
                    <a:pt x="243756" y="68672"/>
                    <a:pt x="243756" y="68672"/>
                  </a:cubicBezTo>
                  <a:cubicBezTo>
                    <a:pt x="243756" y="69391"/>
                    <a:pt x="244116" y="69750"/>
                    <a:pt x="244116" y="70110"/>
                  </a:cubicBezTo>
                  <a:lnTo>
                    <a:pt x="244116" y="304530"/>
                  </a:lnTo>
                  <a:cubicBezTo>
                    <a:pt x="244116" y="307046"/>
                    <a:pt x="241958" y="309204"/>
                    <a:pt x="239442" y="309204"/>
                  </a:cubicBezTo>
                  <a:lnTo>
                    <a:pt x="154954" y="309204"/>
                  </a:lnTo>
                  <a:lnTo>
                    <a:pt x="89161" y="309204"/>
                  </a:lnTo>
                  <a:lnTo>
                    <a:pt x="5033" y="309204"/>
                  </a:lnTo>
                  <a:cubicBezTo>
                    <a:pt x="2157" y="309204"/>
                    <a:pt x="0" y="307046"/>
                    <a:pt x="0" y="304530"/>
                  </a:cubicBezTo>
                  <a:lnTo>
                    <a:pt x="0" y="70110"/>
                  </a:lnTo>
                  <a:lnTo>
                    <a:pt x="359" y="70110"/>
                  </a:lnTo>
                  <a:cubicBezTo>
                    <a:pt x="359" y="69750"/>
                    <a:pt x="359" y="69391"/>
                    <a:pt x="359" y="68672"/>
                  </a:cubicBezTo>
                  <a:lnTo>
                    <a:pt x="719" y="68312"/>
                  </a:lnTo>
                  <a:cubicBezTo>
                    <a:pt x="719" y="68312"/>
                    <a:pt x="1079" y="67953"/>
                    <a:pt x="1079" y="67593"/>
                  </a:cubicBezTo>
                  <a:lnTo>
                    <a:pt x="43143" y="2157"/>
                  </a:lnTo>
                  <a:cubicBezTo>
                    <a:pt x="43862" y="719"/>
                    <a:pt x="45659" y="0"/>
                    <a:pt x="470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FBB2BCC-D04C-DE36-75CC-5B210528EA98}"/>
                </a:ext>
              </a:extLst>
            </p:cNvPr>
            <p:cNvSpPr txBox="1"/>
            <p:nvPr/>
          </p:nvSpPr>
          <p:spPr>
            <a:xfrm>
              <a:off x="616548" y="4204206"/>
              <a:ext cx="3996388" cy="1032738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3 -</a:t>
              </a:r>
              <a:r>
                <a:rPr lang="en-GB" sz="18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 What support is offered to science trainee teachers through their 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Initial Teacher Training</a:t>
              </a:r>
              <a:r>
                <a:rPr lang="en-GB" sz="18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? </a:t>
              </a:r>
              <a:endParaRPr lang="en-GB">
                <a:solidFill>
                  <a:schemeClr val="bg1"/>
                </a:solidFill>
                <a:latin typeface="Avenir Next LT Pro"/>
                <a:cs typeface="Times New Roman"/>
              </a:endParaRPr>
            </a:p>
          </p:txBody>
        </p:sp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90D72381-45E8-6DA0-8D24-84153FD52F1F}"/>
              </a:ext>
            </a:extLst>
          </p:cNvPr>
          <p:cNvGrpSpPr/>
          <p:nvPr/>
        </p:nvGrpSpPr>
        <p:grpSpPr>
          <a:xfrm>
            <a:off x="6046228" y="1938787"/>
            <a:ext cx="5747126" cy="4719791"/>
            <a:chOff x="6046228" y="1938787"/>
            <a:chExt cx="5747126" cy="4719791"/>
          </a:xfrm>
        </p:grpSpPr>
        <p:sp>
          <p:nvSpPr>
            <p:cNvPr id="7" name="Freeform 39">
              <a:extLst>
                <a:ext uri="{FF2B5EF4-FFF2-40B4-BE49-F238E27FC236}">
                  <a16:creationId xmlns:a16="http://schemas.microsoft.com/office/drawing/2014/main" id="{75EEB4E8-849F-9E8B-CA3A-21A90F184E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46228" y="3995398"/>
              <a:ext cx="878949" cy="2663180"/>
            </a:xfrm>
            <a:custGeom>
              <a:avLst/>
              <a:gdLst>
                <a:gd name="connsiteX0" fmla="*/ 921034 w 1086853"/>
                <a:gd name="connsiteY0" fmla="*/ 0 h 3488490"/>
                <a:gd name="connsiteX1" fmla="*/ 965817 w 1086853"/>
                <a:gd name="connsiteY1" fmla="*/ 54278 h 3488490"/>
                <a:gd name="connsiteX2" fmla="*/ 1078961 w 1086853"/>
                <a:gd name="connsiteY2" fmla="*/ 147630 h 3488490"/>
                <a:gd name="connsiteX3" fmla="*/ 1086853 w 1086853"/>
                <a:gd name="connsiteY3" fmla="*/ 151914 h 3488490"/>
                <a:gd name="connsiteX4" fmla="*/ 1017809 w 1086853"/>
                <a:gd name="connsiteY4" fmla="*/ 188691 h 3488490"/>
                <a:gd name="connsiteX5" fmla="*/ 299202 w 1086853"/>
                <a:gd name="connsiteY5" fmla="*/ 905868 h 3488490"/>
                <a:gd name="connsiteX6" fmla="*/ 166586 w 1086853"/>
                <a:gd name="connsiteY6" fmla="*/ 1227226 h 3488490"/>
                <a:gd name="connsiteX7" fmla="*/ 166586 w 1086853"/>
                <a:gd name="connsiteY7" fmla="*/ 3488490 h 3488490"/>
                <a:gd name="connsiteX8" fmla="*/ 0 w 1086853"/>
                <a:gd name="connsiteY8" fmla="*/ 3488490 h 3488490"/>
                <a:gd name="connsiteX9" fmla="*/ 0 w 1086853"/>
                <a:gd name="connsiteY9" fmla="*/ 1227226 h 3488490"/>
                <a:gd name="connsiteX10" fmla="*/ 182265 w 1086853"/>
                <a:gd name="connsiteY10" fmla="*/ 788951 h 3488490"/>
                <a:gd name="connsiteX11" fmla="*/ 870821 w 1086853"/>
                <a:gd name="connsiteY11" fmla="*/ 101167 h 3488490"/>
                <a:gd name="connsiteX12" fmla="*/ 914366 w 1086853"/>
                <a:gd name="connsiteY12" fmla="*/ 19603 h 3488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6853" h="3488490">
                  <a:moveTo>
                    <a:pt x="921034" y="0"/>
                  </a:moveTo>
                  <a:lnTo>
                    <a:pt x="965817" y="54278"/>
                  </a:lnTo>
                  <a:cubicBezTo>
                    <a:pt x="1000404" y="88865"/>
                    <a:pt x="1038289" y="120153"/>
                    <a:pt x="1078961" y="147630"/>
                  </a:cubicBezTo>
                  <a:lnTo>
                    <a:pt x="1086853" y="151914"/>
                  </a:lnTo>
                  <a:lnTo>
                    <a:pt x="1017809" y="188691"/>
                  </a:lnTo>
                  <a:lnTo>
                    <a:pt x="299202" y="905868"/>
                  </a:lnTo>
                  <a:cubicBezTo>
                    <a:pt x="213622" y="992086"/>
                    <a:pt x="166586" y="1105737"/>
                    <a:pt x="166586" y="1227226"/>
                  </a:cubicBezTo>
                  <a:lnTo>
                    <a:pt x="166586" y="3488490"/>
                  </a:lnTo>
                  <a:lnTo>
                    <a:pt x="0" y="3488490"/>
                  </a:lnTo>
                  <a:lnTo>
                    <a:pt x="0" y="1227226"/>
                  </a:lnTo>
                  <a:cubicBezTo>
                    <a:pt x="0" y="1061322"/>
                    <a:pt x="65328" y="905868"/>
                    <a:pt x="182265" y="788951"/>
                  </a:cubicBezTo>
                  <a:lnTo>
                    <a:pt x="870821" y="101167"/>
                  </a:lnTo>
                  <a:cubicBezTo>
                    <a:pt x="886500" y="76183"/>
                    <a:pt x="901403" y="48913"/>
                    <a:pt x="914366" y="19603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8" name="Freeform 41">
              <a:extLst>
                <a:ext uri="{FF2B5EF4-FFF2-40B4-BE49-F238E27FC236}">
                  <a16:creationId xmlns:a16="http://schemas.microsoft.com/office/drawing/2014/main" id="{19D75592-3FA8-EE98-82AF-BBC6445953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688" y="1938787"/>
              <a:ext cx="4574666" cy="2337530"/>
            </a:xfrm>
            <a:custGeom>
              <a:avLst/>
              <a:gdLst>
                <a:gd name="connsiteX0" fmla="*/ 1344579 w 4290945"/>
                <a:gd name="connsiteY0" fmla="*/ 0 h 3061922"/>
                <a:gd name="connsiteX1" fmla="*/ 4014007 w 4290945"/>
                <a:gd name="connsiteY1" fmla="*/ 0 h 3061922"/>
                <a:gd name="connsiteX2" fmla="*/ 4290945 w 4290945"/>
                <a:gd name="connsiteY2" fmla="*/ 277060 h 3061922"/>
                <a:gd name="connsiteX3" fmla="*/ 4290945 w 4290945"/>
                <a:gd name="connsiteY3" fmla="*/ 1738813 h 3061922"/>
                <a:gd name="connsiteX4" fmla="*/ 3183199 w 4290945"/>
                <a:gd name="connsiteY4" fmla="*/ 2847706 h 3061922"/>
                <a:gd name="connsiteX5" fmla="*/ 613049 w 4290945"/>
                <a:gd name="connsiteY5" fmla="*/ 2847706 h 3061922"/>
                <a:gd name="connsiteX6" fmla="*/ 266995 w 4290945"/>
                <a:gd name="connsiteY6" fmla="*/ 3018622 h 3061922"/>
                <a:gd name="connsiteX7" fmla="*/ 242552 w 4290945"/>
                <a:gd name="connsiteY7" fmla="*/ 3061922 h 3061922"/>
                <a:gd name="connsiteX8" fmla="*/ 213356 w 4290945"/>
                <a:gd name="connsiteY8" fmla="*/ 3008133 h 3061922"/>
                <a:gd name="connsiteX9" fmla="*/ 6860 w 4290945"/>
                <a:gd name="connsiteY9" fmla="*/ 2801637 h 3061922"/>
                <a:gd name="connsiteX10" fmla="*/ 0 w 4290945"/>
                <a:gd name="connsiteY10" fmla="*/ 2797914 h 3061922"/>
                <a:gd name="connsiteX11" fmla="*/ 48413 w 4290945"/>
                <a:gd name="connsiteY11" fmla="*/ 2767230 h 3061922"/>
                <a:gd name="connsiteX12" fmla="*/ 236181 w 4290945"/>
                <a:gd name="connsiteY12" fmla="*/ 2375266 h 3061922"/>
                <a:gd name="connsiteX13" fmla="*/ 236181 w 4290945"/>
                <a:gd name="connsiteY13" fmla="*/ 1108240 h 3061922"/>
                <a:gd name="connsiteX14" fmla="*/ 1344579 w 4290945"/>
                <a:gd name="connsiteY14" fmla="*/ 0 h 30619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290945" h="3061922">
                  <a:moveTo>
                    <a:pt x="1344579" y="0"/>
                  </a:moveTo>
                  <a:lnTo>
                    <a:pt x="4014007" y="0"/>
                  </a:lnTo>
                  <a:cubicBezTo>
                    <a:pt x="4167499" y="0"/>
                    <a:pt x="4290945" y="123501"/>
                    <a:pt x="4290945" y="277060"/>
                  </a:cubicBezTo>
                  <a:lnTo>
                    <a:pt x="4290945" y="1738813"/>
                  </a:lnTo>
                  <a:cubicBezTo>
                    <a:pt x="4290945" y="2351089"/>
                    <a:pt x="3795201" y="2847706"/>
                    <a:pt x="3183199" y="2847706"/>
                  </a:cubicBezTo>
                  <a:lnTo>
                    <a:pt x="613049" y="2847706"/>
                  </a:lnTo>
                  <a:cubicBezTo>
                    <a:pt x="438903" y="2855057"/>
                    <a:pt x="332266" y="2929029"/>
                    <a:pt x="266995" y="3018622"/>
                  </a:cubicBezTo>
                  <a:lnTo>
                    <a:pt x="242552" y="3061922"/>
                  </a:lnTo>
                  <a:lnTo>
                    <a:pt x="213356" y="3008133"/>
                  </a:lnTo>
                  <a:cubicBezTo>
                    <a:pt x="158402" y="2926790"/>
                    <a:pt x="88203" y="2856592"/>
                    <a:pt x="6860" y="2801637"/>
                  </a:cubicBezTo>
                  <a:lnTo>
                    <a:pt x="0" y="2797914"/>
                  </a:lnTo>
                  <a:lnTo>
                    <a:pt x="48413" y="2767230"/>
                  </a:lnTo>
                  <a:cubicBezTo>
                    <a:pt x="187501" y="2647466"/>
                    <a:pt x="226384" y="2449596"/>
                    <a:pt x="236181" y="2375266"/>
                  </a:cubicBezTo>
                  <a:lnTo>
                    <a:pt x="236181" y="1108240"/>
                  </a:lnTo>
                  <a:cubicBezTo>
                    <a:pt x="236181" y="495964"/>
                    <a:pt x="732576" y="0"/>
                    <a:pt x="1344579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363538" algn="l"/>
                  <a:tab pos="452438" algn="l"/>
                </a:tabLst>
              </a:pPr>
              <a:r>
                <a:rPr lang="en-GB">
                  <a:latin typeface="Avenir Next LT Pro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	</a:t>
              </a:r>
              <a:br>
                <a:rPr lang="en-GB" sz="2000" b="1">
                  <a:solidFill>
                    <a:schemeClr val="bg1"/>
                  </a:solidFill>
                  <a:effectLst/>
                  <a:latin typeface="Avenir Next LT Pro" panose="020B050402020202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</a:br>
              <a:endParaRPr lang="en-US" sz="2000" b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9" name="Freeform 230">
              <a:extLst>
                <a:ext uri="{FF2B5EF4-FFF2-40B4-BE49-F238E27FC236}">
                  <a16:creationId xmlns:a16="http://schemas.microsoft.com/office/drawing/2014/main" id="{3A81ECFD-2D5A-11BF-F119-A904A5CEA9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85" y="3745181"/>
              <a:ext cx="955024" cy="901540"/>
            </a:xfrm>
            <a:custGeom>
              <a:avLst/>
              <a:gdLst>
                <a:gd name="T0" fmla="*/ 1809 w 1810"/>
                <a:gd name="T1" fmla="*/ 904 h 1809"/>
                <a:gd name="T2" fmla="*/ 1809 w 1810"/>
                <a:gd name="T3" fmla="*/ 904 h 1809"/>
                <a:gd name="T4" fmla="*/ 905 w 1810"/>
                <a:gd name="T5" fmla="*/ 1808 h 1809"/>
                <a:gd name="T6" fmla="*/ 905 w 1810"/>
                <a:gd name="T7" fmla="*/ 1808 h 1809"/>
                <a:gd name="T8" fmla="*/ 656 w 1810"/>
                <a:gd name="T9" fmla="*/ 1773 h 1809"/>
                <a:gd name="T10" fmla="*/ 656 w 1810"/>
                <a:gd name="T11" fmla="*/ 1773 h 1809"/>
                <a:gd name="T12" fmla="*/ 51 w 1810"/>
                <a:gd name="T13" fmla="*/ 1201 h 1809"/>
                <a:gd name="T14" fmla="*/ 51 w 1810"/>
                <a:gd name="T15" fmla="*/ 1201 h 1809"/>
                <a:gd name="T16" fmla="*/ 0 w 1810"/>
                <a:gd name="T17" fmla="*/ 904 h 1809"/>
                <a:gd name="T18" fmla="*/ 0 w 1810"/>
                <a:gd name="T19" fmla="*/ 904 h 1809"/>
                <a:gd name="T20" fmla="*/ 905 w 1810"/>
                <a:gd name="T21" fmla="*/ 0 h 1809"/>
                <a:gd name="T22" fmla="*/ 905 w 1810"/>
                <a:gd name="T23" fmla="*/ 0 h 1809"/>
                <a:gd name="T24" fmla="*/ 1051 w 1810"/>
                <a:gd name="T25" fmla="*/ 11 h 1809"/>
                <a:gd name="T26" fmla="*/ 1051 w 1810"/>
                <a:gd name="T27" fmla="*/ 12 h 1809"/>
                <a:gd name="T28" fmla="*/ 1051 w 1810"/>
                <a:gd name="T29" fmla="*/ 12 h 1809"/>
                <a:gd name="T30" fmla="*/ 1801 w 1810"/>
                <a:gd name="T31" fmla="*/ 785 h 1809"/>
                <a:gd name="T32" fmla="*/ 1801 w 1810"/>
                <a:gd name="T33" fmla="*/ 785 h 1809"/>
                <a:gd name="T34" fmla="*/ 1809 w 1810"/>
                <a:gd name="T35" fmla="*/ 904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0" h="1809">
                  <a:moveTo>
                    <a:pt x="1809" y="904"/>
                  </a:moveTo>
                  <a:lnTo>
                    <a:pt x="1809" y="904"/>
                  </a:lnTo>
                  <a:cubicBezTo>
                    <a:pt x="1809" y="1403"/>
                    <a:pt x="1404" y="1808"/>
                    <a:pt x="905" y="1808"/>
                  </a:cubicBezTo>
                  <a:lnTo>
                    <a:pt x="905" y="1808"/>
                  </a:lnTo>
                  <a:cubicBezTo>
                    <a:pt x="818" y="1808"/>
                    <a:pt x="734" y="1796"/>
                    <a:pt x="656" y="1773"/>
                  </a:cubicBezTo>
                  <a:lnTo>
                    <a:pt x="656" y="1773"/>
                  </a:lnTo>
                  <a:cubicBezTo>
                    <a:pt x="373" y="1692"/>
                    <a:pt x="146" y="1477"/>
                    <a:pt x="51" y="1201"/>
                  </a:cubicBezTo>
                  <a:lnTo>
                    <a:pt x="51" y="1201"/>
                  </a:lnTo>
                  <a:cubicBezTo>
                    <a:pt x="18" y="1108"/>
                    <a:pt x="0" y="1008"/>
                    <a:pt x="0" y="904"/>
                  </a:cubicBezTo>
                  <a:lnTo>
                    <a:pt x="0" y="904"/>
                  </a:lnTo>
                  <a:cubicBezTo>
                    <a:pt x="0" y="404"/>
                    <a:pt x="405" y="0"/>
                    <a:pt x="905" y="0"/>
                  </a:cubicBezTo>
                  <a:lnTo>
                    <a:pt x="905" y="0"/>
                  </a:lnTo>
                  <a:cubicBezTo>
                    <a:pt x="954" y="0"/>
                    <a:pt x="1003" y="4"/>
                    <a:pt x="1051" y="11"/>
                  </a:cubicBezTo>
                  <a:lnTo>
                    <a:pt x="1051" y="12"/>
                  </a:lnTo>
                  <a:lnTo>
                    <a:pt x="1051" y="12"/>
                  </a:lnTo>
                  <a:cubicBezTo>
                    <a:pt x="1442" y="75"/>
                    <a:pt x="1750" y="390"/>
                    <a:pt x="1801" y="785"/>
                  </a:cubicBezTo>
                  <a:lnTo>
                    <a:pt x="1801" y="785"/>
                  </a:lnTo>
                  <a:cubicBezTo>
                    <a:pt x="1806" y="824"/>
                    <a:pt x="1809" y="864"/>
                    <a:pt x="1809" y="904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E73DB966-D4C5-2A52-128B-B0808B6086B3}"/>
                </a:ext>
              </a:extLst>
            </p:cNvPr>
            <p:cNvSpPr txBox="1"/>
            <p:nvPr/>
          </p:nvSpPr>
          <p:spPr>
            <a:xfrm>
              <a:off x="7571944" y="2458236"/>
              <a:ext cx="4194922" cy="12003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5 -</a:t>
              </a:r>
              <a:r>
                <a:rPr lang="en-GB" sz="18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 H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ow skilled and confident are science trainee teachers to use mathematical skills required by GCSE science qualifications?</a:t>
              </a:r>
              <a:endParaRPr lang="en-GB">
                <a:solidFill>
                  <a:schemeClr val="bg1"/>
                </a:solidFill>
                <a:latin typeface="Avenir Next LT Pro"/>
                <a:cs typeface="Times New Roman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CF61B510-B7B3-9B10-3BE8-4367648F3E00}"/>
              </a:ext>
            </a:extLst>
          </p:cNvPr>
          <p:cNvGrpSpPr/>
          <p:nvPr/>
        </p:nvGrpSpPr>
        <p:grpSpPr>
          <a:xfrm>
            <a:off x="6052426" y="4188163"/>
            <a:ext cx="5879475" cy="2659303"/>
            <a:chOff x="6052426" y="4188163"/>
            <a:chExt cx="5879475" cy="2659303"/>
          </a:xfrm>
        </p:grpSpPr>
        <p:sp>
          <p:nvSpPr>
            <p:cNvPr id="41" name="Freeform 25">
              <a:extLst>
                <a:ext uri="{FF2B5EF4-FFF2-40B4-BE49-F238E27FC236}">
                  <a16:creationId xmlns:a16="http://schemas.microsoft.com/office/drawing/2014/main" id="{4EBE8606-A501-710B-588D-4EBE5A178A32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52426" y="5790507"/>
              <a:ext cx="744316" cy="1056959"/>
            </a:xfrm>
            <a:custGeom>
              <a:avLst/>
              <a:gdLst>
                <a:gd name="connsiteX0" fmla="*/ 163732 w 1082895"/>
                <a:gd name="connsiteY0" fmla="*/ 0 h 3495092"/>
                <a:gd name="connsiteX1" fmla="*/ 169734 w 1082895"/>
                <a:gd name="connsiteY1" fmla="*/ 17521 h 3495092"/>
                <a:gd name="connsiteX2" fmla="*/ 213381 w 1082895"/>
                <a:gd name="connsiteY2" fmla="*/ 99075 h 3495092"/>
                <a:gd name="connsiteX3" fmla="*/ 901283 w 1082895"/>
                <a:gd name="connsiteY3" fmla="*/ 787421 h 3495092"/>
                <a:gd name="connsiteX4" fmla="*/ 1082895 w 1082895"/>
                <a:gd name="connsiteY4" fmla="*/ 1226291 h 3495092"/>
                <a:gd name="connsiteX5" fmla="*/ 1082895 w 1082895"/>
                <a:gd name="connsiteY5" fmla="*/ 3495092 h 3495092"/>
                <a:gd name="connsiteX6" fmla="*/ 916309 w 1082895"/>
                <a:gd name="connsiteY6" fmla="*/ 3495092 h 3495092"/>
                <a:gd name="connsiteX7" fmla="*/ 916309 w 1082895"/>
                <a:gd name="connsiteY7" fmla="*/ 1226291 h 3495092"/>
                <a:gd name="connsiteX8" fmla="*/ 784347 w 1082895"/>
                <a:gd name="connsiteY8" fmla="*/ 904976 h 3495092"/>
                <a:gd name="connsiteX9" fmla="*/ 65740 w 1082895"/>
                <a:gd name="connsiteY9" fmla="*/ 186587 h 3495092"/>
                <a:gd name="connsiteX10" fmla="*/ 0 w 1082895"/>
                <a:gd name="connsiteY10" fmla="*/ 151594 h 3495092"/>
                <a:gd name="connsiteX11" fmla="*/ 4589 w 1082895"/>
                <a:gd name="connsiteY11" fmla="*/ 149103 h 3495092"/>
                <a:gd name="connsiteX12" fmla="*/ 117733 w 1082895"/>
                <a:gd name="connsiteY12" fmla="*/ 55751 h 34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895" h="3495092">
                  <a:moveTo>
                    <a:pt x="163732" y="0"/>
                  </a:moveTo>
                  <a:lnTo>
                    <a:pt x="169734" y="17521"/>
                  </a:lnTo>
                  <a:cubicBezTo>
                    <a:pt x="182759" y="46828"/>
                    <a:pt x="197702" y="74094"/>
                    <a:pt x="213381" y="99075"/>
                  </a:cubicBezTo>
                  <a:lnTo>
                    <a:pt x="901283" y="787421"/>
                  </a:lnTo>
                  <a:cubicBezTo>
                    <a:pt x="1018220" y="904323"/>
                    <a:pt x="1082895" y="1060409"/>
                    <a:pt x="1082895" y="1226291"/>
                  </a:cubicBezTo>
                  <a:lnTo>
                    <a:pt x="1082895" y="3495092"/>
                  </a:lnTo>
                  <a:lnTo>
                    <a:pt x="916309" y="3495092"/>
                  </a:lnTo>
                  <a:lnTo>
                    <a:pt x="916309" y="1226291"/>
                  </a:lnTo>
                  <a:cubicBezTo>
                    <a:pt x="916309" y="1104165"/>
                    <a:pt x="869926" y="990529"/>
                    <a:pt x="784347" y="904976"/>
                  </a:cubicBezTo>
                  <a:lnTo>
                    <a:pt x="65740" y="186587"/>
                  </a:lnTo>
                  <a:lnTo>
                    <a:pt x="0" y="151594"/>
                  </a:lnTo>
                  <a:lnTo>
                    <a:pt x="4589" y="149103"/>
                  </a:lnTo>
                  <a:cubicBezTo>
                    <a:pt x="45261" y="121626"/>
                    <a:pt x="83146" y="90338"/>
                    <a:pt x="117733" y="55751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AC0247FE-D109-189C-7738-6C5C57ABD0E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18688" y="4188163"/>
              <a:ext cx="4674239" cy="1844938"/>
            </a:xfrm>
            <a:custGeom>
              <a:avLst/>
              <a:gdLst>
                <a:gd name="connsiteX0" fmla="*/ 1344930 w 4302666"/>
                <a:gd name="connsiteY0" fmla="*/ 0 h 3059496"/>
                <a:gd name="connsiteX1" fmla="*/ 4025704 w 4302666"/>
                <a:gd name="connsiteY1" fmla="*/ 0 h 3059496"/>
                <a:gd name="connsiteX2" fmla="*/ 4302666 w 4302666"/>
                <a:gd name="connsiteY2" fmla="*/ 276877 h 3059496"/>
                <a:gd name="connsiteX3" fmla="*/ 4302666 w 4302666"/>
                <a:gd name="connsiteY3" fmla="*/ 1737008 h 3059496"/>
                <a:gd name="connsiteX4" fmla="*/ 3194822 w 4302666"/>
                <a:gd name="connsiteY4" fmla="*/ 2844514 h 3059496"/>
                <a:gd name="connsiteX5" fmla="*/ 613335 w 4302666"/>
                <a:gd name="connsiteY5" fmla="*/ 2844514 h 3059496"/>
                <a:gd name="connsiteX6" fmla="*/ 270235 w 4302666"/>
                <a:gd name="connsiteY6" fmla="*/ 3011908 h 3059496"/>
                <a:gd name="connsiteX7" fmla="*/ 242658 w 4302666"/>
                <a:gd name="connsiteY7" fmla="*/ 3059496 h 3059496"/>
                <a:gd name="connsiteX8" fmla="*/ 213557 w 4302666"/>
                <a:gd name="connsiteY8" fmla="*/ 3005882 h 3059496"/>
                <a:gd name="connsiteX9" fmla="*/ 7061 w 4302666"/>
                <a:gd name="connsiteY9" fmla="*/ 2799386 h 3059496"/>
                <a:gd name="connsiteX10" fmla="*/ 0 w 4302666"/>
                <a:gd name="connsiteY10" fmla="*/ 2795553 h 3059496"/>
                <a:gd name="connsiteX11" fmla="*/ 48648 w 4302666"/>
                <a:gd name="connsiteY11" fmla="*/ 2764744 h 3059496"/>
                <a:gd name="connsiteX12" fmla="*/ 236433 w 4302666"/>
                <a:gd name="connsiteY12" fmla="*/ 2373040 h 3059496"/>
                <a:gd name="connsiteX13" fmla="*/ 236433 w 4302666"/>
                <a:gd name="connsiteY13" fmla="*/ 1106200 h 3059496"/>
                <a:gd name="connsiteX14" fmla="*/ 1344930 w 4302666"/>
                <a:gd name="connsiteY14" fmla="*/ 0 h 30594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302666" h="3059496">
                  <a:moveTo>
                    <a:pt x="1344930" y="0"/>
                  </a:moveTo>
                  <a:lnTo>
                    <a:pt x="4025704" y="0"/>
                  </a:lnTo>
                  <a:cubicBezTo>
                    <a:pt x="4178556" y="0"/>
                    <a:pt x="4302666" y="123419"/>
                    <a:pt x="4302666" y="276877"/>
                  </a:cubicBezTo>
                  <a:lnTo>
                    <a:pt x="4302666" y="1737008"/>
                  </a:lnTo>
                  <a:cubicBezTo>
                    <a:pt x="4302666" y="2348879"/>
                    <a:pt x="3806226" y="2844514"/>
                    <a:pt x="3194822" y="2844514"/>
                  </a:cubicBezTo>
                  <a:lnTo>
                    <a:pt x="613335" y="2844514"/>
                  </a:lnTo>
                  <a:cubicBezTo>
                    <a:pt x="441867" y="2851860"/>
                    <a:pt x="335802" y="2923946"/>
                    <a:pt x="270235" y="3011908"/>
                  </a:cubicBezTo>
                  <a:lnTo>
                    <a:pt x="242658" y="3059496"/>
                  </a:lnTo>
                  <a:lnTo>
                    <a:pt x="213557" y="3005882"/>
                  </a:lnTo>
                  <a:cubicBezTo>
                    <a:pt x="158603" y="2924539"/>
                    <a:pt x="88404" y="2854340"/>
                    <a:pt x="7061" y="2799386"/>
                  </a:cubicBezTo>
                  <a:lnTo>
                    <a:pt x="0" y="2795553"/>
                  </a:lnTo>
                  <a:lnTo>
                    <a:pt x="48648" y="2764744"/>
                  </a:lnTo>
                  <a:cubicBezTo>
                    <a:pt x="187749" y="2645060"/>
                    <a:pt x="226635" y="2447320"/>
                    <a:pt x="236433" y="2373040"/>
                  </a:cubicBezTo>
                  <a:lnTo>
                    <a:pt x="236433" y="1106200"/>
                  </a:lnTo>
                  <a:cubicBezTo>
                    <a:pt x="236433" y="494982"/>
                    <a:pt x="732872" y="0"/>
                    <a:pt x="1344930" y="0"/>
                  </a:cubicBezTo>
                  <a:close/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600"/>
                </a:spcAft>
                <a:tabLst>
                  <a:tab pos="363538" algn="l"/>
                  <a:tab pos="452438" algn="l"/>
                </a:tabLst>
              </a:pPr>
              <a:endParaRPr lang="en-GB" sz="2000" b="1">
                <a:solidFill>
                  <a:schemeClr val="bg1"/>
                </a:solidFill>
                <a:latin typeface="Avenir Next LT Pro" panose="020B0504020202020204" pitchFamily="34" charset="0"/>
              </a:endParaRPr>
            </a:p>
          </p:txBody>
        </p:sp>
        <p:sp>
          <p:nvSpPr>
            <p:cNvPr id="15" name="Freeform 545">
              <a:extLst>
                <a:ext uri="{FF2B5EF4-FFF2-40B4-BE49-F238E27FC236}">
                  <a16:creationId xmlns:a16="http://schemas.microsoft.com/office/drawing/2014/main" id="{770FBA3B-C526-E117-C78D-3DA54C2913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85" y="5565062"/>
              <a:ext cx="955024" cy="901540"/>
            </a:xfrm>
            <a:custGeom>
              <a:avLst/>
              <a:gdLst>
                <a:gd name="T0" fmla="*/ 1809 w 1810"/>
                <a:gd name="T1" fmla="*/ 905 h 1810"/>
                <a:gd name="T2" fmla="*/ 1809 w 1810"/>
                <a:gd name="T3" fmla="*/ 905 h 1810"/>
                <a:gd name="T4" fmla="*/ 905 w 1810"/>
                <a:gd name="T5" fmla="*/ 1809 h 1810"/>
                <a:gd name="T6" fmla="*/ 905 w 1810"/>
                <a:gd name="T7" fmla="*/ 1809 h 1810"/>
                <a:gd name="T8" fmla="*/ 658 w 1810"/>
                <a:gd name="T9" fmla="*/ 1775 h 1810"/>
                <a:gd name="T10" fmla="*/ 658 w 1810"/>
                <a:gd name="T11" fmla="*/ 1775 h 1810"/>
                <a:gd name="T12" fmla="*/ 51 w 1810"/>
                <a:gd name="T13" fmla="*/ 1201 h 1810"/>
                <a:gd name="T14" fmla="*/ 51 w 1810"/>
                <a:gd name="T15" fmla="*/ 1201 h 1810"/>
                <a:gd name="T16" fmla="*/ 0 w 1810"/>
                <a:gd name="T17" fmla="*/ 905 h 1810"/>
                <a:gd name="T18" fmla="*/ 0 w 1810"/>
                <a:gd name="T19" fmla="*/ 905 h 1810"/>
                <a:gd name="T20" fmla="*/ 905 w 1810"/>
                <a:gd name="T21" fmla="*/ 0 h 1810"/>
                <a:gd name="T22" fmla="*/ 905 w 1810"/>
                <a:gd name="T23" fmla="*/ 0 h 1810"/>
                <a:gd name="T24" fmla="*/ 1051 w 1810"/>
                <a:gd name="T25" fmla="*/ 12 h 1810"/>
                <a:gd name="T26" fmla="*/ 1051 w 1810"/>
                <a:gd name="T27" fmla="*/ 13 h 1810"/>
                <a:gd name="T28" fmla="*/ 1051 w 1810"/>
                <a:gd name="T29" fmla="*/ 13 h 1810"/>
                <a:gd name="T30" fmla="*/ 1801 w 1810"/>
                <a:gd name="T31" fmla="*/ 786 h 1810"/>
                <a:gd name="T32" fmla="*/ 1801 w 1810"/>
                <a:gd name="T33" fmla="*/ 786 h 1810"/>
                <a:gd name="T34" fmla="*/ 1809 w 1810"/>
                <a:gd name="T35" fmla="*/ 905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810" h="1810">
                  <a:moveTo>
                    <a:pt x="1809" y="905"/>
                  </a:moveTo>
                  <a:lnTo>
                    <a:pt x="1809" y="905"/>
                  </a:lnTo>
                  <a:cubicBezTo>
                    <a:pt x="1809" y="1404"/>
                    <a:pt x="1404" y="1809"/>
                    <a:pt x="905" y="1809"/>
                  </a:cubicBezTo>
                  <a:lnTo>
                    <a:pt x="905" y="1809"/>
                  </a:lnTo>
                  <a:cubicBezTo>
                    <a:pt x="819" y="1809"/>
                    <a:pt x="736" y="1797"/>
                    <a:pt x="658" y="1775"/>
                  </a:cubicBezTo>
                  <a:lnTo>
                    <a:pt x="658" y="1775"/>
                  </a:lnTo>
                  <a:cubicBezTo>
                    <a:pt x="373" y="1694"/>
                    <a:pt x="146" y="1479"/>
                    <a:pt x="51" y="1201"/>
                  </a:cubicBezTo>
                  <a:lnTo>
                    <a:pt x="51" y="1201"/>
                  </a:lnTo>
                  <a:cubicBezTo>
                    <a:pt x="18" y="1108"/>
                    <a:pt x="0" y="1009"/>
                    <a:pt x="0" y="905"/>
                  </a:cubicBezTo>
                  <a:lnTo>
                    <a:pt x="0" y="905"/>
                  </a:lnTo>
                  <a:cubicBezTo>
                    <a:pt x="0" y="405"/>
                    <a:pt x="405" y="0"/>
                    <a:pt x="905" y="0"/>
                  </a:cubicBezTo>
                  <a:lnTo>
                    <a:pt x="905" y="0"/>
                  </a:lnTo>
                  <a:cubicBezTo>
                    <a:pt x="954" y="0"/>
                    <a:pt x="1003" y="4"/>
                    <a:pt x="1051" y="12"/>
                  </a:cubicBezTo>
                  <a:lnTo>
                    <a:pt x="1051" y="13"/>
                  </a:lnTo>
                  <a:lnTo>
                    <a:pt x="1051" y="13"/>
                  </a:lnTo>
                  <a:cubicBezTo>
                    <a:pt x="1442" y="76"/>
                    <a:pt x="1750" y="391"/>
                    <a:pt x="1801" y="786"/>
                  </a:cubicBezTo>
                  <a:lnTo>
                    <a:pt x="1801" y="786"/>
                  </a:lnTo>
                  <a:cubicBezTo>
                    <a:pt x="1806" y="825"/>
                    <a:pt x="1809" y="864"/>
                    <a:pt x="1809" y="905"/>
                  </a:cubicBezTo>
                </a:path>
              </a:pathLst>
            </a:cu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EF3CAF1-1D4F-0460-A199-049EB4459EF7}"/>
                </a:ext>
              </a:extLst>
            </p:cNvPr>
            <p:cNvSpPr txBox="1"/>
            <p:nvPr/>
          </p:nvSpPr>
          <p:spPr>
            <a:xfrm>
              <a:off x="7625992" y="4430205"/>
              <a:ext cx="4305909" cy="147732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6 -</a:t>
              </a:r>
              <a:r>
                <a:rPr lang="en-GB" sz="18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 D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o the mathematical skills and confidence of science trainee teachers vary with: 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gender, training specialism, mathematical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 experience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?</a:t>
              </a:r>
              <a:endParaRPr lang="en-GB" b="1">
                <a:solidFill>
                  <a:schemeClr val="bg1"/>
                </a:solidFill>
                <a:cs typeface="Times New Roman"/>
              </a:endParaRPr>
            </a:p>
          </p:txBody>
        </p:sp>
        <p:sp>
          <p:nvSpPr>
            <p:cNvPr id="38" name="Freeform 716">
              <a:extLst>
                <a:ext uri="{FF2B5EF4-FFF2-40B4-BE49-F238E27FC236}">
                  <a16:creationId xmlns:a16="http://schemas.microsoft.com/office/drawing/2014/main" id="{377A3468-8223-098A-A549-F30EEA8FBE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781472" y="5794488"/>
              <a:ext cx="457805" cy="547225"/>
            </a:xfrm>
            <a:custGeom>
              <a:avLst/>
              <a:gdLst/>
              <a:ahLst/>
              <a:cxnLst/>
              <a:rect l="0" t="0" r="r" b="b"/>
              <a:pathLst>
                <a:path w="244116" h="309204">
                  <a:moveTo>
                    <a:pt x="137140" y="139256"/>
                  </a:moveTo>
                  <a:cubicBezTo>
                    <a:pt x="119238" y="139256"/>
                    <a:pt x="104559" y="154512"/>
                    <a:pt x="104559" y="172674"/>
                  </a:cubicBezTo>
                  <a:cubicBezTo>
                    <a:pt x="104559" y="190836"/>
                    <a:pt x="119238" y="205729"/>
                    <a:pt x="137140" y="205729"/>
                  </a:cubicBezTo>
                  <a:cubicBezTo>
                    <a:pt x="155400" y="205729"/>
                    <a:pt x="169721" y="190836"/>
                    <a:pt x="169721" y="172674"/>
                  </a:cubicBezTo>
                  <a:cubicBezTo>
                    <a:pt x="169721" y="154512"/>
                    <a:pt x="155400" y="139256"/>
                    <a:pt x="137140" y="139256"/>
                  </a:cubicBezTo>
                  <a:close/>
                  <a:moveTo>
                    <a:pt x="137140" y="130175"/>
                  </a:moveTo>
                  <a:cubicBezTo>
                    <a:pt x="160412" y="130175"/>
                    <a:pt x="179030" y="149427"/>
                    <a:pt x="179030" y="172674"/>
                  </a:cubicBezTo>
                  <a:cubicBezTo>
                    <a:pt x="179030" y="196285"/>
                    <a:pt x="160412" y="215537"/>
                    <a:pt x="137140" y="215537"/>
                  </a:cubicBezTo>
                  <a:cubicBezTo>
                    <a:pt x="113868" y="215537"/>
                    <a:pt x="95250" y="196285"/>
                    <a:pt x="95250" y="172674"/>
                  </a:cubicBezTo>
                  <a:cubicBezTo>
                    <a:pt x="95250" y="149427"/>
                    <a:pt x="113868" y="130175"/>
                    <a:pt x="137140" y="130175"/>
                  </a:cubicBezTo>
                  <a:close/>
                  <a:moveTo>
                    <a:pt x="138312" y="107745"/>
                  </a:moveTo>
                  <a:cubicBezTo>
                    <a:pt x="102551" y="107745"/>
                    <a:pt x="73652" y="136423"/>
                    <a:pt x="73652" y="171911"/>
                  </a:cubicBezTo>
                  <a:cubicBezTo>
                    <a:pt x="73652" y="183740"/>
                    <a:pt x="76903" y="195211"/>
                    <a:pt x="83405" y="205249"/>
                  </a:cubicBezTo>
                  <a:cubicBezTo>
                    <a:pt x="84128" y="207399"/>
                    <a:pt x="84128" y="209550"/>
                    <a:pt x="82683" y="210984"/>
                  </a:cubicBezTo>
                  <a:lnTo>
                    <a:pt x="45477" y="247906"/>
                  </a:lnTo>
                  <a:cubicBezTo>
                    <a:pt x="41864" y="251491"/>
                    <a:pt x="41864" y="256868"/>
                    <a:pt x="45477" y="260094"/>
                  </a:cubicBezTo>
                  <a:lnTo>
                    <a:pt x="49450" y="264037"/>
                  </a:lnTo>
                  <a:cubicBezTo>
                    <a:pt x="52701" y="267263"/>
                    <a:pt x="58481" y="267263"/>
                    <a:pt x="61732" y="264037"/>
                  </a:cubicBezTo>
                  <a:lnTo>
                    <a:pt x="98577" y="227115"/>
                  </a:lnTo>
                  <a:cubicBezTo>
                    <a:pt x="100383" y="226040"/>
                    <a:pt x="102551" y="225323"/>
                    <a:pt x="104718" y="226757"/>
                  </a:cubicBezTo>
                  <a:cubicBezTo>
                    <a:pt x="114832" y="232851"/>
                    <a:pt x="126392" y="236077"/>
                    <a:pt x="138312" y="236077"/>
                  </a:cubicBezTo>
                  <a:cubicBezTo>
                    <a:pt x="174074" y="236077"/>
                    <a:pt x="202972" y="207399"/>
                    <a:pt x="202972" y="171911"/>
                  </a:cubicBezTo>
                  <a:cubicBezTo>
                    <a:pt x="202972" y="136423"/>
                    <a:pt x="174074" y="107745"/>
                    <a:pt x="138312" y="107745"/>
                  </a:cubicBezTo>
                  <a:close/>
                  <a:moveTo>
                    <a:pt x="138312" y="98425"/>
                  </a:moveTo>
                  <a:cubicBezTo>
                    <a:pt x="179492" y="98425"/>
                    <a:pt x="212364" y="131404"/>
                    <a:pt x="212364" y="171911"/>
                  </a:cubicBezTo>
                  <a:cubicBezTo>
                    <a:pt x="212364" y="212418"/>
                    <a:pt x="179492" y="245397"/>
                    <a:pt x="138312" y="245397"/>
                  </a:cubicBezTo>
                  <a:cubicBezTo>
                    <a:pt x="126030" y="245397"/>
                    <a:pt x="113749" y="242171"/>
                    <a:pt x="102912" y="236435"/>
                  </a:cubicBezTo>
                  <a:lnTo>
                    <a:pt x="68234" y="270490"/>
                  </a:lnTo>
                  <a:cubicBezTo>
                    <a:pt x="64983" y="274074"/>
                    <a:pt x="60287" y="275867"/>
                    <a:pt x="55591" y="275867"/>
                  </a:cubicBezTo>
                  <a:cubicBezTo>
                    <a:pt x="50895" y="275867"/>
                    <a:pt x="46199" y="274074"/>
                    <a:pt x="42587" y="270490"/>
                  </a:cubicBezTo>
                  <a:lnTo>
                    <a:pt x="38974" y="266547"/>
                  </a:lnTo>
                  <a:cubicBezTo>
                    <a:pt x="31750" y="259736"/>
                    <a:pt x="31750" y="248265"/>
                    <a:pt x="38974" y="241095"/>
                  </a:cubicBezTo>
                  <a:lnTo>
                    <a:pt x="73291" y="207041"/>
                  </a:lnTo>
                  <a:cubicBezTo>
                    <a:pt x="67150" y="196287"/>
                    <a:pt x="64260" y="184099"/>
                    <a:pt x="64260" y="171911"/>
                  </a:cubicBezTo>
                  <a:cubicBezTo>
                    <a:pt x="64260" y="131404"/>
                    <a:pt x="97493" y="98425"/>
                    <a:pt x="138312" y="98425"/>
                  </a:cubicBezTo>
                  <a:close/>
                  <a:moveTo>
                    <a:pt x="9707" y="74784"/>
                  </a:moveTo>
                  <a:lnTo>
                    <a:pt x="9707" y="299856"/>
                  </a:lnTo>
                  <a:lnTo>
                    <a:pt x="84488" y="299856"/>
                  </a:lnTo>
                  <a:lnTo>
                    <a:pt x="84488" y="270373"/>
                  </a:lnTo>
                  <a:cubicBezTo>
                    <a:pt x="84488" y="267497"/>
                    <a:pt x="86645" y="265699"/>
                    <a:pt x="89161" y="265699"/>
                  </a:cubicBezTo>
                  <a:cubicBezTo>
                    <a:pt x="92038" y="265699"/>
                    <a:pt x="93835" y="267497"/>
                    <a:pt x="93835" y="270373"/>
                  </a:cubicBezTo>
                  <a:lnTo>
                    <a:pt x="93835" y="299856"/>
                  </a:lnTo>
                  <a:lnTo>
                    <a:pt x="150280" y="299856"/>
                  </a:lnTo>
                  <a:lnTo>
                    <a:pt x="150280" y="260306"/>
                  </a:lnTo>
                  <a:cubicBezTo>
                    <a:pt x="150280" y="257790"/>
                    <a:pt x="152437" y="255632"/>
                    <a:pt x="154954" y="255632"/>
                  </a:cubicBezTo>
                  <a:cubicBezTo>
                    <a:pt x="157471" y="255632"/>
                    <a:pt x="159628" y="257790"/>
                    <a:pt x="159628" y="260306"/>
                  </a:cubicBezTo>
                  <a:lnTo>
                    <a:pt x="159628" y="299856"/>
                  </a:lnTo>
                  <a:lnTo>
                    <a:pt x="234408" y="299856"/>
                  </a:lnTo>
                  <a:lnTo>
                    <a:pt x="234408" y="74784"/>
                  </a:lnTo>
                  <a:lnTo>
                    <a:pt x="159628" y="74784"/>
                  </a:lnTo>
                  <a:lnTo>
                    <a:pt x="159628" y="84851"/>
                  </a:lnTo>
                  <a:cubicBezTo>
                    <a:pt x="159628" y="87727"/>
                    <a:pt x="157471" y="89525"/>
                    <a:pt x="154954" y="89525"/>
                  </a:cubicBezTo>
                  <a:cubicBezTo>
                    <a:pt x="152437" y="89525"/>
                    <a:pt x="150280" y="87727"/>
                    <a:pt x="150280" y="84851"/>
                  </a:cubicBezTo>
                  <a:lnTo>
                    <a:pt x="150280" y="74784"/>
                  </a:lnTo>
                  <a:lnTo>
                    <a:pt x="93835" y="74784"/>
                  </a:lnTo>
                  <a:lnTo>
                    <a:pt x="93835" y="96356"/>
                  </a:lnTo>
                  <a:cubicBezTo>
                    <a:pt x="93835" y="98873"/>
                    <a:pt x="92038" y="101030"/>
                    <a:pt x="89161" y="101030"/>
                  </a:cubicBezTo>
                  <a:cubicBezTo>
                    <a:pt x="86645" y="101030"/>
                    <a:pt x="84488" y="98873"/>
                    <a:pt x="84488" y="96356"/>
                  </a:cubicBezTo>
                  <a:lnTo>
                    <a:pt x="84488" y="74784"/>
                  </a:lnTo>
                  <a:lnTo>
                    <a:pt x="9707" y="74784"/>
                  </a:lnTo>
                  <a:close/>
                  <a:moveTo>
                    <a:pt x="148842" y="9348"/>
                  </a:moveTo>
                  <a:lnTo>
                    <a:pt x="158909" y="65795"/>
                  </a:lnTo>
                  <a:lnTo>
                    <a:pt x="230813" y="65795"/>
                  </a:lnTo>
                  <a:lnTo>
                    <a:pt x="194502" y="9348"/>
                  </a:lnTo>
                  <a:lnTo>
                    <a:pt x="148842" y="9348"/>
                  </a:lnTo>
                  <a:close/>
                  <a:moveTo>
                    <a:pt x="104981" y="9348"/>
                  </a:moveTo>
                  <a:lnTo>
                    <a:pt x="94914" y="65795"/>
                  </a:lnTo>
                  <a:lnTo>
                    <a:pt x="149202" y="65795"/>
                  </a:lnTo>
                  <a:lnTo>
                    <a:pt x="139135" y="9348"/>
                  </a:lnTo>
                  <a:lnTo>
                    <a:pt x="104981" y="9348"/>
                  </a:lnTo>
                  <a:close/>
                  <a:moveTo>
                    <a:pt x="49614" y="9348"/>
                  </a:moveTo>
                  <a:lnTo>
                    <a:pt x="13302" y="65795"/>
                  </a:lnTo>
                  <a:lnTo>
                    <a:pt x="85566" y="65795"/>
                  </a:lnTo>
                  <a:lnTo>
                    <a:pt x="95633" y="9348"/>
                  </a:lnTo>
                  <a:lnTo>
                    <a:pt x="49614" y="9348"/>
                  </a:lnTo>
                  <a:close/>
                  <a:moveTo>
                    <a:pt x="47097" y="0"/>
                  </a:moveTo>
                  <a:lnTo>
                    <a:pt x="101026" y="0"/>
                  </a:lnTo>
                  <a:lnTo>
                    <a:pt x="143090" y="0"/>
                  </a:lnTo>
                  <a:lnTo>
                    <a:pt x="197018" y="0"/>
                  </a:lnTo>
                  <a:cubicBezTo>
                    <a:pt x="198456" y="0"/>
                    <a:pt x="200254" y="719"/>
                    <a:pt x="200973" y="2157"/>
                  </a:cubicBezTo>
                  <a:lnTo>
                    <a:pt x="243037" y="67593"/>
                  </a:lnTo>
                  <a:cubicBezTo>
                    <a:pt x="243397" y="67953"/>
                    <a:pt x="243397" y="68312"/>
                    <a:pt x="243397" y="68312"/>
                  </a:cubicBezTo>
                  <a:cubicBezTo>
                    <a:pt x="243756" y="68312"/>
                    <a:pt x="243756" y="68672"/>
                    <a:pt x="243756" y="68672"/>
                  </a:cubicBezTo>
                  <a:cubicBezTo>
                    <a:pt x="243756" y="69391"/>
                    <a:pt x="244116" y="69750"/>
                    <a:pt x="244116" y="70110"/>
                  </a:cubicBezTo>
                  <a:lnTo>
                    <a:pt x="244116" y="304530"/>
                  </a:lnTo>
                  <a:cubicBezTo>
                    <a:pt x="244116" y="307046"/>
                    <a:pt x="241958" y="309204"/>
                    <a:pt x="239442" y="309204"/>
                  </a:cubicBezTo>
                  <a:lnTo>
                    <a:pt x="154954" y="309204"/>
                  </a:lnTo>
                  <a:lnTo>
                    <a:pt x="89161" y="309204"/>
                  </a:lnTo>
                  <a:lnTo>
                    <a:pt x="5033" y="309204"/>
                  </a:lnTo>
                  <a:cubicBezTo>
                    <a:pt x="2157" y="309204"/>
                    <a:pt x="0" y="307046"/>
                    <a:pt x="0" y="304530"/>
                  </a:cubicBezTo>
                  <a:lnTo>
                    <a:pt x="0" y="70110"/>
                  </a:lnTo>
                  <a:lnTo>
                    <a:pt x="359" y="70110"/>
                  </a:lnTo>
                  <a:cubicBezTo>
                    <a:pt x="359" y="69750"/>
                    <a:pt x="359" y="69391"/>
                    <a:pt x="359" y="68672"/>
                  </a:cubicBezTo>
                  <a:lnTo>
                    <a:pt x="719" y="68312"/>
                  </a:lnTo>
                  <a:cubicBezTo>
                    <a:pt x="719" y="68312"/>
                    <a:pt x="1079" y="67953"/>
                    <a:pt x="1079" y="67593"/>
                  </a:cubicBezTo>
                  <a:lnTo>
                    <a:pt x="43143" y="2157"/>
                  </a:lnTo>
                  <a:cubicBezTo>
                    <a:pt x="43862" y="719"/>
                    <a:pt x="45659" y="0"/>
                    <a:pt x="470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ECB7D274-A92D-D773-235E-D005CB8B0085}"/>
              </a:ext>
            </a:extLst>
          </p:cNvPr>
          <p:cNvGrpSpPr/>
          <p:nvPr/>
        </p:nvGrpSpPr>
        <p:grpSpPr>
          <a:xfrm>
            <a:off x="425135" y="942990"/>
            <a:ext cx="5763278" cy="4458648"/>
            <a:chOff x="425214" y="942990"/>
            <a:chExt cx="5772729" cy="4458648"/>
          </a:xfrm>
        </p:grpSpPr>
        <p:sp>
          <p:nvSpPr>
            <p:cNvPr id="3" name="Freeform 25">
              <a:extLst>
                <a:ext uri="{FF2B5EF4-FFF2-40B4-BE49-F238E27FC236}">
                  <a16:creationId xmlns:a16="http://schemas.microsoft.com/office/drawing/2014/main" id="{CE4E0672-E728-CBC1-106A-B6DA158086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591813" y="2733418"/>
              <a:ext cx="606130" cy="2668220"/>
            </a:xfrm>
            <a:custGeom>
              <a:avLst/>
              <a:gdLst>
                <a:gd name="connsiteX0" fmla="*/ 163732 w 1082895"/>
                <a:gd name="connsiteY0" fmla="*/ 0 h 3495092"/>
                <a:gd name="connsiteX1" fmla="*/ 169734 w 1082895"/>
                <a:gd name="connsiteY1" fmla="*/ 17521 h 3495092"/>
                <a:gd name="connsiteX2" fmla="*/ 213381 w 1082895"/>
                <a:gd name="connsiteY2" fmla="*/ 99075 h 3495092"/>
                <a:gd name="connsiteX3" fmla="*/ 901283 w 1082895"/>
                <a:gd name="connsiteY3" fmla="*/ 787421 h 3495092"/>
                <a:gd name="connsiteX4" fmla="*/ 1082895 w 1082895"/>
                <a:gd name="connsiteY4" fmla="*/ 1226291 h 3495092"/>
                <a:gd name="connsiteX5" fmla="*/ 1082895 w 1082895"/>
                <a:gd name="connsiteY5" fmla="*/ 3495092 h 3495092"/>
                <a:gd name="connsiteX6" fmla="*/ 916309 w 1082895"/>
                <a:gd name="connsiteY6" fmla="*/ 3495092 h 3495092"/>
                <a:gd name="connsiteX7" fmla="*/ 916309 w 1082895"/>
                <a:gd name="connsiteY7" fmla="*/ 1226291 h 3495092"/>
                <a:gd name="connsiteX8" fmla="*/ 784347 w 1082895"/>
                <a:gd name="connsiteY8" fmla="*/ 904976 h 3495092"/>
                <a:gd name="connsiteX9" fmla="*/ 65740 w 1082895"/>
                <a:gd name="connsiteY9" fmla="*/ 186587 h 3495092"/>
                <a:gd name="connsiteX10" fmla="*/ 0 w 1082895"/>
                <a:gd name="connsiteY10" fmla="*/ 151594 h 3495092"/>
                <a:gd name="connsiteX11" fmla="*/ 4589 w 1082895"/>
                <a:gd name="connsiteY11" fmla="*/ 149103 h 3495092"/>
                <a:gd name="connsiteX12" fmla="*/ 117733 w 1082895"/>
                <a:gd name="connsiteY12" fmla="*/ 55751 h 34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895" h="3495092">
                  <a:moveTo>
                    <a:pt x="163732" y="0"/>
                  </a:moveTo>
                  <a:lnTo>
                    <a:pt x="169734" y="17521"/>
                  </a:lnTo>
                  <a:cubicBezTo>
                    <a:pt x="182759" y="46828"/>
                    <a:pt x="197702" y="74094"/>
                    <a:pt x="213381" y="99075"/>
                  </a:cubicBezTo>
                  <a:lnTo>
                    <a:pt x="901283" y="787421"/>
                  </a:lnTo>
                  <a:cubicBezTo>
                    <a:pt x="1018220" y="904323"/>
                    <a:pt x="1082895" y="1060409"/>
                    <a:pt x="1082895" y="1226291"/>
                  </a:cubicBezTo>
                  <a:lnTo>
                    <a:pt x="1082895" y="3495092"/>
                  </a:lnTo>
                  <a:lnTo>
                    <a:pt x="916309" y="3495092"/>
                  </a:lnTo>
                  <a:lnTo>
                    <a:pt x="916309" y="1226291"/>
                  </a:lnTo>
                  <a:cubicBezTo>
                    <a:pt x="916309" y="1104165"/>
                    <a:pt x="869926" y="990529"/>
                    <a:pt x="784347" y="904976"/>
                  </a:cubicBezTo>
                  <a:lnTo>
                    <a:pt x="65740" y="186587"/>
                  </a:lnTo>
                  <a:lnTo>
                    <a:pt x="0" y="151594"/>
                  </a:lnTo>
                  <a:lnTo>
                    <a:pt x="4589" y="149103"/>
                  </a:lnTo>
                  <a:cubicBezTo>
                    <a:pt x="45261" y="121626"/>
                    <a:pt x="83146" y="90338"/>
                    <a:pt x="117733" y="55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5" name="Freeform 23">
              <a:extLst>
                <a:ext uri="{FF2B5EF4-FFF2-40B4-BE49-F238E27FC236}">
                  <a16:creationId xmlns:a16="http://schemas.microsoft.com/office/drawing/2014/main" id="{5439F8E5-E145-2E57-53D5-04C5156F62C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5214" y="942990"/>
              <a:ext cx="4744417" cy="1492243"/>
            </a:xfrm>
            <a:custGeom>
              <a:avLst/>
              <a:gdLst>
                <a:gd name="connsiteX0" fmla="*/ 276884 w 4529703"/>
                <a:gd name="connsiteY0" fmla="*/ 0 h 3065261"/>
                <a:gd name="connsiteX1" fmla="*/ 3183515 w 4529703"/>
                <a:gd name="connsiteY1" fmla="*/ 0 h 3065261"/>
                <a:gd name="connsiteX2" fmla="*/ 4291052 w 4529703"/>
                <a:gd name="connsiteY2" fmla="*/ 1107371 h 3065261"/>
                <a:gd name="connsiteX3" fmla="*/ 4291052 w 4529703"/>
                <a:gd name="connsiteY3" fmla="*/ 2374805 h 3065261"/>
                <a:gd name="connsiteX4" fmla="*/ 4479072 w 4529703"/>
                <a:gd name="connsiteY4" fmla="*/ 2766979 h 3065261"/>
                <a:gd name="connsiteX5" fmla="*/ 4529703 w 4529703"/>
                <a:gd name="connsiteY5" fmla="*/ 2799066 h 3065261"/>
                <a:gd name="connsiteX6" fmla="*/ 4523803 w 4529703"/>
                <a:gd name="connsiteY6" fmla="*/ 2802268 h 3065261"/>
                <a:gd name="connsiteX7" fmla="*/ 4317307 w 4529703"/>
                <a:gd name="connsiteY7" fmla="*/ 3008764 h 3065261"/>
                <a:gd name="connsiteX8" fmla="*/ 4286642 w 4529703"/>
                <a:gd name="connsiteY8" fmla="*/ 3065261 h 3065261"/>
                <a:gd name="connsiteX9" fmla="*/ 4257294 w 4529703"/>
                <a:gd name="connsiteY9" fmla="*/ 3014625 h 3065261"/>
                <a:gd name="connsiteX10" fmla="*/ 3914255 w 4529703"/>
                <a:gd name="connsiteY10" fmla="*/ 2847152 h 3065261"/>
                <a:gd name="connsiteX11" fmla="*/ 1107537 w 4529703"/>
                <a:gd name="connsiteY11" fmla="*/ 2847152 h 3065261"/>
                <a:gd name="connsiteX12" fmla="*/ 0 w 4529703"/>
                <a:gd name="connsiteY12" fmla="*/ 1739128 h 3065261"/>
                <a:gd name="connsiteX13" fmla="*/ 0 w 4529703"/>
                <a:gd name="connsiteY13" fmla="*/ 277006 h 3065261"/>
                <a:gd name="connsiteX14" fmla="*/ 276884 w 4529703"/>
                <a:gd name="connsiteY14" fmla="*/ 0 h 30652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29703" h="3065261">
                  <a:moveTo>
                    <a:pt x="276884" y="0"/>
                  </a:moveTo>
                  <a:lnTo>
                    <a:pt x="3183515" y="0"/>
                  </a:lnTo>
                  <a:cubicBezTo>
                    <a:pt x="3794750" y="0"/>
                    <a:pt x="4291052" y="495867"/>
                    <a:pt x="4291052" y="1107371"/>
                  </a:cubicBezTo>
                  <a:lnTo>
                    <a:pt x="4291052" y="2374805"/>
                  </a:lnTo>
                  <a:cubicBezTo>
                    <a:pt x="4300848" y="2449119"/>
                    <a:pt x="4339978" y="2647207"/>
                    <a:pt x="4479072" y="2766979"/>
                  </a:cubicBezTo>
                  <a:lnTo>
                    <a:pt x="4529703" y="2799066"/>
                  </a:lnTo>
                  <a:lnTo>
                    <a:pt x="4523803" y="2802268"/>
                  </a:lnTo>
                  <a:cubicBezTo>
                    <a:pt x="4442460" y="2857223"/>
                    <a:pt x="4372261" y="2927421"/>
                    <a:pt x="4317307" y="3008764"/>
                  </a:cubicBezTo>
                  <a:lnTo>
                    <a:pt x="4286642" y="3065261"/>
                  </a:lnTo>
                  <a:lnTo>
                    <a:pt x="4257294" y="3014625"/>
                  </a:lnTo>
                  <a:cubicBezTo>
                    <a:pt x="4191711" y="2926622"/>
                    <a:pt x="4085675" y="2854502"/>
                    <a:pt x="3914255" y="2847152"/>
                  </a:cubicBezTo>
                  <a:lnTo>
                    <a:pt x="1107537" y="2847152"/>
                  </a:lnTo>
                  <a:cubicBezTo>
                    <a:pt x="496302" y="2847152"/>
                    <a:pt x="0" y="2350632"/>
                    <a:pt x="0" y="1739128"/>
                  </a:cubicBezTo>
                  <a:lnTo>
                    <a:pt x="0" y="277006"/>
                  </a:lnTo>
                  <a:cubicBezTo>
                    <a:pt x="0" y="123477"/>
                    <a:pt x="124076" y="0"/>
                    <a:pt x="276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solidFill>
                <a:schemeClr val="bg1"/>
              </a:solidFill>
            </a:ln>
            <a:effectLst/>
          </p:spPr>
          <p:txBody>
            <a:bodyPr wrap="square" anchor="ctr">
              <a:noAutofit/>
            </a:bodyPr>
            <a:lstStyle/>
            <a:p>
              <a:pPr algn="ctr">
                <a:spcAft>
                  <a:spcPts val="600"/>
                </a:spcAft>
              </a:pPr>
              <a:endParaRPr lang="en-GB" sz="2000" b="1">
                <a:solidFill>
                  <a:schemeClr val="bg1"/>
                </a:solidFill>
                <a:effectLst/>
                <a:latin typeface="Avenir Next LT Pro" panose="020B050402020202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6" name="Freeform 75">
              <a:extLst>
                <a:ext uri="{FF2B5EF4-FFF2-40B4-BE49-F238E27FC236}">
                  <a16:creationId xmlns:a16="http://schemas.microsoft.com/office/drawing/2014/main" id="{531AB9AF-9268-0C42-0FEF-E68016F6D0F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515" y="2179891"/>
              <a:ext cx="955024" cy="901540"/>
            </a:xfrm>
            <a:custGeom>
              <a:avLst/>
              <a:gdLst>
                <a:gd name="T0" fmla="*/ 1809 w 1810"/>
                <a:gd name="T1" fmla="*/ 903 h 1809"/>
                <a:gd name="T2" fmla="*/ 1809 w 1810"/>
                <a:gd name="T3" fmla="*/ 903 h 1809"/>
                <a:gd name="T4" fmla="*/ 1759 w 1810"/>
                <a:gd name="T5" fmla="*/ 1201 h 1809"/>
                <a:gd name="T6" fmla="*/ 1759 w 1810"/>
                <a:gd name="T7" fmla="*/ 1201 h 1809"/>
                <a:gd name="T8" fmla="*/ 1152 w 1810"/>
                <a:gd name="T9" fmla="*/ 1774 h 1809"/>
                <a:gd name="T10" fmla="*/ 1152 w 1810"/>
                <a:gd name="T11" fmla="*/ 1774 h 1809"/>
                <a:gd name="T12" fmla="*/ 905 w 1810"/>
                <a:gd name="T13" fmla="*/ 1808 h 1809"/>
                <a:gd name="T14" fmla="*/ 905 w 1810"/>
                <a:gd name="T15" fmla="*/ 1808 h 1809"/>
                <a:gd name="T16" fmla="*/ 0 w 1810"/>
                <a:gd name="T17" fmla="*/ 903 h 1809"/>
                <a:gd name="T18" fmla="*/ 0 w 1810"/>
                <a:gd name="T19" fmla="*/ 903 h 1809"/>
                <a:gd name="T20" fmla="*/ 9 w 1810"/>
                <a:gd name="T21" fmla="*/ 786 h 1809"/>
                <a:gd name="T22" fmla="*/ 9 w 1810"/>
                <a:gd name="T23" fmla="*/ 786 h 1809"/>
                <a:gd name="T24" fmla="*/ 757 w 1810"/>
                <a:gd name="T25" fmla="*/ 12 h 1809"/>
                <a:gd name="T26" fmla="*/ 757 w 1810"/>
                <a:gd name="T27" fmla="*/ 12 h 1809"/>
                <a:gd name="T28" fmla="*/ 905 w 1810"/>
                <a:gd name="T29" fmla="*/ 0 h 1809"/>
                <a:gd name="T30" fmla="*/ 905 w 1810"/>
                <a:gd name="T31" fmla="*/ 0 h 1809"/>
                <a:gd name="T32" fmla="*/ 1809 w 1810"/>
                <a:gd name="T33" fmla="*/ 903 h 18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0" h="1809">
                  <a:moveTo>
                    <a:pt x="1809" y="903"/>
                  </a:moveTo>
                  <a:lnTo>
                    <a:pt x="1809" y="903"/>
                  </a:lnTo>
                  <a:cubicBezTo>
                    <a:pt x="1809" y="1008"/>
                    <a:pt x="1792" y="1108"/>
                    <a:pt x="1759" y="1201"/>
                  </a:cubicBezTo>
                  <a:lnTo>
                    <a:pt x="1759" y="1201"/>
                  </a:lnTo>
                  <a:cubicBezTo>
                    <a:pt x="1663" y="1477"/>
                    <a:pt x="1436" y="1693"/>
                    <a:pt x="1152" y="1774"/>
                  </a:cubicBezTo>
                  <a:lnTo>
                    <a:pt x="1152" y="1774"/>
                  </a:lnTo>
                  <a:cubicBezTo>
                    <a:pt x="1073" y="1796"/>
                    <a:pt x="991" y="1808"/>
                    <a:pt x="905" y="1808"/>
                  </a:cubicBezTo>
                  <a:lnTo>
                    <a:pt x="905" y="1808"/>
                  </a:lnTo>
                  <a:cubicBezTo>
                    <a:pt x="406" y="1808"/>
                    <a:pt x="0" y="1404"/>
                    <a:pt x="0" y="903"/>
                  </a:cubicBezTo>
                  <a:lnTo>
                    <a:pt x="0" y="903"/>
                  </a:lnTo>
                  <a:cubicBezTo>
                    <a:pt x="0" y="864"/>
                    <a:pt x="3" y="824"/>
                    <a:pt x="9" y="786"/>
                  </a:cubicBezTo>
                  <a:lnTo>
                    <a:pt x="9" y="786"/>
                  </a:lnTo>
                  <a:cubicBezTo>
                    <a:pt x="60" y="390"/>
                    <a:pt x="366" y="76"/>
                    <a:pt x="757" y="12"/>
                  </a:cubicBezTo>
                  <a:lnTo>
                    <a:pt x="757" y="12"/>
                  </a:lnTo>
                  <a:cubicBezTo>
                    <a:pt x="806" y="4"/>
                    <a:pt x="855" y="0"/>
                    <a:pt x="905" y="0"/>
                  </a:cubicBezTo>
                  <a:lnTo>
                    <a:pt x="905" y="0"/>
                  </a:lnTo>
                  <a:cubicBezTo>
                    <a:pt x="1404" y="0"/>
                    <a:pt x="1809" y="404"/>
                    <a:pt x="1809" y="90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FC68F05-3C96-FCCE-8BB9-41D55C3E3356}"/>
                </a:ext>
              </a:extLst>
            </p:cNvPr>
            <p:cNvSpPr txBox="1"/>
            <p:nvPr/>
          </p:nvSpPr>
          <p:spPr>
            <a:xfrm>
              <a:off x="504699" y="1058138"/>
              <a:ext cx="4950536" cy="1200329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GB" sz="18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1- H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ow common are </a:t>
              </a:r>
              <a:r>
                <a:rPr lang="en-GB" sz="1800" b="1" i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subject-specific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 mathematical skills audits for science trainee teachers</a:t>
              </a:r>
              <a:r>
                <a:rPr lang="en-GB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 in England</a:t>
              </a:r>
              <a:r>
                <a:rPr lang="en-GB" sz="18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?</a:t>
              </a:r>
            </a:p>
            <a:p>
              <a:endParaRPr lang="en-GB"/>
            </a:p>
          </p:txBody>
        </p:sp>
        <p:sp>
          <p:nvSpPr>
            <p:cNvPr id="39" name="Freeform 716">
              <a:extLst>
                <a:ext uri="{FF2B5EF4-FFF2-40B4-BE49-F238E27FC236}">
                  <a16:creationId xmlns:a16="http://schemas.microsoft.com/office/drawing/2014/main" id="{F0D8EA9B-66F7-E15F-91BB-546DA78AC92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31963" y="2350534"/>
              <a:ext cx="457805" cy="547225"/>
            </a:xfrm>
            <a:custGeom>
              <a:avLst/>
              <a:gdLst/>
              <a:ahLst/>
              <a:cxnLst/>
              <a:rect l="0" t="0" r="r" b="b"/>
              <a:pathLst>
                <a:path w="244116" h="309204">
                  <a:moveTo>
                    <a:pt x="137140" y="139256"/>
                  </a:moveTo>
                  <a:cubicBezTo>
                    <a:pt x="119238" y="139256"/>
                    <a:pt x="104559" y="154512"/>
                    <a:pt x="104559" y="172674"/>
                  </a:cubicBezTo>
                  <a:cubicBezTo>
                    <a:pt x="104559" y="190836"/>
                    <a:pt x="119238" y="205729"/>
                    <a:pt x="137140" y="205729"/>
                  </a:cubicBezTo>
                  <a:cubicBezTo>
                    <a:pt x="155400" y="205729"/>
                    <a:pt x="169721" y="190836"/>
                    <a:pt x="169721" y="172674"/>
                  </a:cubicBezTo>
                  <a:cubicBezTo>
                    <a:pt x="169721" y="154512"/>
                    <a:pt x="155400" y="139256"/>
                    <a:pt x="137140" y="139256"/>
                  </a:cubicBezTo>
                  <a:close/>
                  <a:moveTo>
                    <a:pt x="137140" y="130175"/>
                  </a:moveTo>
                  <a:cubicBezTo>
                    <a:pt x="160412" y="130175"/>
                    <a:pt x="179030" y="149427"/>
                    <a:pt x="179030" y="172674"/>
                  </a:cubicBezTo>
                  <a:cubicBezTo>
                    <a:pt x="179030" y="196285"/>
                    <a:pt x="160412" y="215537"/>
                    <a:pt x="137140" y="215537"/>
                  </a:cubicBezTo>
                  <a:cubicBezTo>
                    <a:pt x="113868" y="215537"/>
                    <a:pt x="95250" y="196285"/>
                    <a:pt x="95250" y="172674"/>
                  </a:cubicBezTo>
                  <a:cubicBezTo>
                    <a:pt x="95250" y="149427"/>
                    <a:pt x="113868" y="130175"/>
                    <a:pt x="137140" y="130175"/>
                  </a:cubicBezTo>
                  <a:close/>
                  <a:moveTo>
                    <a:pt x="138312" y="107745"/>
                  </a:moveTo>
                  <a:cubicBezTo>
                    <a:pt x="102551" y="107745"/>
                    <a:pt x="73652" y="136423"/>
                    <a:pt x="73652" y="171911"/>
                  </a:cubicBezTo>
                  <a:cubicBezTo>
                    <a:pt x="73652" y="183740"/>
                    <a:pt x="76903" y="195211"/>
                    <a:pt x="83405" y="205249"/>
                  </a:cubicBezTo>
                  <a:cubicBezTo>
                    <a:pt x="84128" y="207399"/>
                    <a:pt x="84128" y="209550"/>
                    <a:pt x="82683" y="210984"/>
                  </a:cubicBezTo>
                  <a:lnTo>
                    <a:pt x="45477" y="247906"/>
                  </a:lnTo>
                  <a:cubicBezTo>
                    <a:pt x="41864" y="251491"/>
                    <a:pt x="41864" y="256868"/>
                    <a:pt x="45477" y="260094"/>
                  </a:cubicBezTo>
                  <a:lnTo>
                    <a:pt x="49450" y="264037"/>
                  </a:lnTo>
                  <a:cubicBezTo>
                    <a:pt x="52701" y="267263"/>
                    <a:pt x="58481" y="267263"/>
                    <a:pt x="61732" y="264037"/>
                  </a:cubicBezTo>
                  <a:lnTo>
                    <a:pt x="98577" y="227115"/>
                  </a:lnTo>
                  <a:cubicBezTo>
                    <a:pt x="100383" y="226040"/>
                    <a:pt x="102551" y="225323"/>
                    <a:pt x="104718" y="226757"/>
                  </a:cubicBezTo>
                  <a:cubicBezTo>
                    <a:pt x="114832" y="232851"/>
                    <a:pt x="126392" y="236077"/>
                    <a:pt x="138312" y="236077"/>
                  </a:cubicBezTo>
                  <a:cubicBezTo>
                    <a:pt x="174074" y="236077"/>
                    <a:pt x="202972" y="207399"/>
                    <a:pt x="202972" y="171911"/>
                  </a:cubicBezTo>
                  <a:cubicBezTo>
                    <a:pt x="202972" y="136423"/>
                    <a:pt x="174074" y="107745"/>
                    <a:pt x="138312" y="107745"/>
                  </a:cubicBezTo>
                  <a:close/>
                  <a:moveTo>
                    <a:pt x="138312" y="98425"/>
                  </a:moveTo>
                  <a:cubicBezTo>
                    <a:pt x="179492" y="98425"/>
                    <a:pt x="212364" y="131404"/>
                    <a:pt x="212364" y="171911"/>
                  </a:cubicBezTo>
                  <a:cubicBezTo>
                    <a:pt x="212364" y="212418"/>
                    <a:pt x="179492" y="245397"/>
                    <a:pt x="138312" y="245397"/>
                  </a:cubicBezTo>
                  <a:cubicBezTo>
                    <a:pt x="126030" y="245397"/>
                    <a:pt x="113749" y="242171"/>
                    <a:pt x="102912" y="236435"/>
                  </a:cubicBezTo>
                  <a:lnTo>
                    <a:pt x="68234" y="270490"/>
                  </a:lnTo>
                  <a:cubicBezTo>
                    <a:pt x="64983" y="274074"/>
                    <a:pt x="60287" y="275867"/>
                    <a:pt x="55591" y="275867"/>
                  </a:cubicBezTo>
                  <a:cubicBezTo>
                    <a:pt x="50895" y="275867"/>
                    <a:pt x="46199" y="274074"/>
                    <a:pt x="42587" y="270490"/>
                  </a:cubicBezTo>
                  <a:lnTo>
                    <a:pt x="38974" y="266547"/>
                  </a:lnTo>
                  <a:cubicBezTo>
                    <a:pt x="31750" y="259736"/>
                    <a:pt x="31750" y="248265"/>
                    <a:pt x="38974" y="241095"/>
                  </a:cubicBezTo>
                  <a:lnTo>
                    <a:pt x="73291" y="207041"/>
                  </a:lnTo>
                  <a:cubicBezTo>
                    <a:pt x="67150" y="196287"/>
                    <a:pt x="64260" y="184099"/>
                    <a:pt x="64260" y="171911"/>
                  </a:cubicBezTo>
                  <a:cubicBezTo>
                    <a:pt x="64260" y="131404"/>
                    <a:pt x="97493" y="98425"/>
                    <a:pt x="138312" y="98425"/>
                  </a:cubicBezTo>
                  <a:close/>
                  <a:moveTo>
                    <a:pt x="9707" y="74784"/>
                  </a:moveTo>
                  <a:lnTo>
                    <a:pt x="9707" y="299856"/>
                  </a:lnTo>
                  <a:lnTo>
                    <a:pt x="84488" y="299856"/>
                  </a:lnTo>
                  <a:lnTo>
                    <a:pt x="84488" y="270373"/>
                  </a:lnTo>
                  <a:cubicBezTo>
                    <a:pt x="84488" y="267497"/>
                    <a:pt x="86645" y="265699"/>
                    <a:pt x="89161" y="265699"/>
                  </a:cubicBezTo>
                  <a:cubicBezTo>
                    <a:pt x="92038" y="265699"/>
                    <a:pt x="93835" y="267497"/>
                    <a:pt x="93835" y="270373"/>
                  </a:cubicBezTo>
                  <a:lnTo>
                    <a:pt x="93835" y="299856"/>
                  </a:lnTo>
                  <a:lnTo>
                    <a:pt x="150280" y="299856"/>
                  </a:lnTo>
                  <a:lnTo>
                    <a:pt x="150280" y="260306"/>
                  </a:lnTo>
                  <a:cubicBezTo>
                    <a:pt x="150280" y="257790"/>
                    <a:pt x="152437" y="255632"/>
                    <a:pt x="154954" y="255632"/>
                  </a:cubicBezTo>
                  <a:cubicBezTo>
                    <a:pt x="157471" y="255632"/>
                    <a:pt x="159628" y="257790"/>
                    <a:pt x="159628" y="260306"/>
                  </a:cubicBezTo>
                  <a:lnTo>
                    <a:pt x="159628" y="299856"/>
                  </a:lnTo>
                  <a:lnTo>
                    <a:pt x="234408" y="299856"/>
                  </a:lnTo>
                  <a:lnTo>
                    <a:pt x="234408" y="74784"/>
                  </a:lnTo>
                  <a:lnTo>
                    <a:pt x="159628" y="74784"/>
                  </a:lnTo>
                  <a:lnTo>
                    <a:pt x="159628" y="84851"/>
                  </a:lnTo>
                  <a:cubicBezTo>
                    <a:pt x="159628" y="87727"/>
                    <a:pt x="157471" y="89525"/>
                    <a:pt x="154954" y="89525"/>
                  </a:cubicBezTo>
                  <a:cubicBezTo>
                    <a:pt x="152437" y="89525"/>
                    <a:pt x="150280" y="87727"/>
                    <a:pt x="150280" y="84851"/>
                  </a:cubicBezTo>
                  <a:lnTo>
                    <a:pt x="150280" y="74784"/>
                  </a:lnTo>
                  <a:lnTo>
                    <a:pt x="93835" y="74784"/>
                  </a:lnTo>
                  <a:lnTo>
                    <a:pt x="93835" y="96356"/>
                  </a:lnTo>
                  <a:cubicBezTo>
                    <a:pt x="93835" y="98873"/>
                    <a:pt x="92038" y="101030"/>
                    <a:pt x="89161" y="101030"/>
                  </a:cubicBezTo>
                  <a:cubicBezTo>
                    <a:pt x="86645" y="101030"/>
                    <a:pt x="84488" y="98873"/>
                    <a:pt x="84488" y="96356"/>
                  </a:cubicBezTo>
                  <a:lnTo>
                    <a:pt x="84488" y="74784"/>
                  </a:lnTo>
                  <a:lnTo>
                    <a:pt x="9707" y="74784"/>
                  </a:lnTo>
                  <a:close/>
                  <a:moveTo>
                    <a:pt x="148842" y="9348"/>
                  </a:moveTo>
                  <a:lnTo>
                    <a:pt x="158909" y="65795"/>
                  </a:lnTo>
                  <a:lnTo>
                    <a:pt x="230813" y="65795"/>
                  </a:lnTo>
                  <a:lnTo>
                    <a:pt x="194502" y="9348"/>
                  </a:lnTo>
                  <a:lnTo>
                    <a:pt x="148842" y="9348"/>
                  </a:lnTo>
                  <a:close/>
                  <a:moveTo>
                    <a:pt x="104981" y="9348"/>
                  </a:moveTo>
                  <a:lnTo>
                    <a:pt x="94914" y="65795"/>
                  </a:lnTo>
                  <a:lnTo>
                    <a:pt x="149202" y="65795"/>
                  </a:lnTo>
                  <a:lnTo>
                    <a:pt x="139135" y="9348"/>
                  </a:lnTo>
                  <a:lnTo>
                    <a:pt x="104981" y="9348"/>
                  </a:lnTo>
                  <a:close/>
                  <a:moveTo>
                    <a:pt x="49614" y="9348"/>
                  </a:moveTo>
                  <a:lnTo>
                    <a:pt x="13302" y="65795"/>
                  </a:lnTo>
                  <a:lnTo>
                    <a:pt x="85566" y="65795"/>
                  </a:lnTo>
                  <a:lnTo>
                    <a:pt x="95633" y="9348"/>
                  </a:lnTo>
                  <a:lnTo>
                    <a:pt x="49614" y="9348"/>
                  </a:lnTo>
                  <a:close/>
                  <a:moveTo>
                    <a:pt x="47097" y="0"/>
                  </a:moveTo>
                  <a:lnTo>
                    <a:pt x="101026" y="0"/>
                  </a:lnTo>
                  <a:lnTo>
                    <a:pt x="143090" y="0"/>
                  </a:lnTo>
                  <a:lnTo>
                    <a:pt x="197018" y="0"/>
                  </a:lnTo>
                  <a:cubicBezTo>
                    <a:pt x="198456" y="0"/>
                    <a:pt x="200254" y="719"/>
                    <a:pt x="200973" y="2157"/>
                  </a:cubicBezTo>
                  <a:lnTo>
                    <a:pt x="243037" y="67593"/>
                  </a:lnTo>
                  <a:cubicBezTo>
                    <a:pt x="243397" y="67953"/>
                    <a:pt x="243397" y="68312"/>
                    <a:pt x="243397" y="68312"/>
                  </a:cubicBezTo>
                  <a:cubicBezTo>
                    <a:pt x="243756" y="68312"/>
                    <a:pt x="243756" y="68672"/>
                    <a:pt x="243756" y="68672"/>
                  </a:cubicBezTo>
                  <a:cubicBezTo>
                    <a:pt x="243756" y="69391"/>
                    <a:pt x="244116" y="69750"/>
                    <a:pt x="244116" y="70110"/>
                  </a:cubicBezTo>
                  <a:lnTo>
                    <a:pt x="244116" y="304530"/>
                  </a:lnTo>
                  <a:cubicBezTo>
                    <a:pt x="244116" y="307046"/>
                    <a:pt x="241958" y="309204"/>
                    <a:pt x="239442" y="309204"/>
                  </a:cubicBezTo>
                  <a:lnTo>
                    <a:pt x="154954" y="309204"/>
                  </a:lnTo>
                  <a:lnTo>
                    <a:pt x="89161" y="309204"/>
                  </a:lnTo>
                  <a:lnTo>
                    <a:pt x="5033" y="309204"/>
                  </a:lnTo>
                  <a:cubicBezTo>
                    <a:pt x="2157" y="309204"/>
                    <a:pt x="0" y="307046"/>
                    <a:pt x="0" y="304530"/>
                  </a:cubicBezTo>
                  <a:lnTo>
                    <a:pt x="0" y="70110"/>
                  </a:lnTo>
                  <a:lnTo>
                    <a:pt x="359" y="70110"/>
                  </a:lnTo>
                  <a:cubicBezTo>
                    <a:pt x="359" y="69750"/>
                    <a:pt x="359" y="69391"/>
                    <a:pt x="359" y="68672"/>
                  </a:cubicBezTo>
                  <a:lnTo>
                    <a:pt x="719" y="68312"/>
                  </a:lnTo>
                  <a:cubicBezTo>
                    <a:pt x="719" y="68312"/>
                    <a:pt x="1079" y="67953"/>
                    <a:pt x="1079" y="67593"/>
                  </a:cubicBezTo>
                  <a:lnTo>
                    <a:pt x="43143" y="2157"/>
                  </a:lnTo>
                  <a:cubicBezTo>
                    <a:pt x="43862" y="719"/>
                    <a:pt x="45659" y="0"/>
                    <a:pt x="470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endParaRPr lang="en-US" sz="900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FD8D126-2EDE-9B9F-2330-5B3FB8557B38}"/>
              </a:ext>
            </a:extLst>
          </p:cNvPr>
          <p:cNvGrpSpPr/>
          <p:nvPr/>
        </p:nvGrpSpPr>
        <p:grpSpPr>
          <a:xfrm>
            <a:off x="6046800" y="402475"/>
            <a:ext cx="5620881" cy="6444992"/>
            <a:chOff x="6046800" y="402475"/>
            <a:chExt cx="5620881" cy="6444992"/>
          </a:xfrm>
        </p:grpSpPr>
        <p:sp>
          <p:nvSpPr>
            <p:cNvPr id="32" name="Freeform 698">
              <a:extLst>
                <a:ext uri="{FF2B5EF4-FFF2-40B4-BE49-F238E27FC236}">
                  <a16:creationId xmlns:a16="http://schemas.microsoft.com/office/drawing/2014/main" id="{2147F1D6-8464-D5AB-C20C-6212DA302F9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530985" y="1548684"/>
              <a:ext cx="955024" cy="901540"/>
            </a:xfrm>
            <a:custGeom>
              <a:avLst/>
              <a:gdLst>
                <a:gd name="T0" fmla="*/ 1809 w 1810"/>
                <a:gd name="T1" fmla="*/ 905 h 1810"/>
                <a:gd name="T2" fmla="*/ 1809 w 1810"/>
                <a:gd name="T3" fmla="*/ 905 h 1810"/>
                <a:gd name="T4" fmla="*/ 1759 w 1810"/>
                <a:gd name="T5" fmla="*/ 1201 h 1810"/>
                <a:gd name="T6" fmla="*/ 1759 w 1810"/>
                <a:gd name="T7" fmla="*/ 1201 h 1810"/>
                <a:gd name="T8" fmla="*/ 1152 w 1810"/>
                <a:gd name="T9" fmla="*/ 1774 h 1810"/>
                <a:gd name="T10" fmla="*/ 1152 w 1810"/>
                <a:gd name="T11" fmla="*/ 1774 h 1810"/>
                <a:gd name="T12" fmla="*/ 905 w 1810"/>
                <a:gd name="T13" fmla="*/ 1809 h 1810"/>
                <a:gd name="T14" fmla="*/ 905 w 1810"/>
                <a:gd name="T15" fmla="*/ 1809 h 1810"/>
                <a:gd name="T16" fmla="*/ 0 w 1810"/>
                <a:gd name="T17" fmla="*/ 905 h 1810"/>
                <a:gd name="T18" fmla="*/ 0 w 1810"/>
                <a:gd name="T19" fmla="*/ 905 h 1810"/>
                <a:gd name="T20" fmla="*/ 9 w 1810"/>
                <a:gd name="T21" fmla="*/ 786 h 1810"/>
                <a:gd name="T22" fmla="*/ 9 w 1810"/>
                <a:gd name="T23" fmla="*/ 786 h 1810"/>
                <a:gd name="T24" fmla="*/ 757 w 1810"/>
                <a:gd name="T25" fmla="*/ 12 h 1810"/>
                <a:gd name="T26" fmla="*/ 757 w 1810"/>
                <a:gd name="T27" fmla="*/ 12 h 1810"/>
                <a:gd name="T28" fmla="*/ 905 w 1810"/>
                <a:gd name="T29" fmla="*/ 0 h 1810"/>
                <a:gd name="T30" fmla="*/ 905 w 1810"/>
                <a:gd name="T31" fmla="*/ 0 h 1810"/>
                <a:gd name="T32" fmla="*/ 1809 w 1810"/>
                <a:gd name="T33" fmla="*/ 905 h 18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810" h="1810">
                  <a:moveTo>
                    <a:pt x="1809" y="905"/>
                  </a:moveTo>
                  <a:lnTo>
                    <a:pt x="1809" y="905"/>
                  </a:lnTo>
                  <a:cubicBezTo>
                    <a:pt x="1809" y="1008"/>
                    <a:pt x="1792" y="1108"/>
                    <a:pt x="1759" y="1201"/>
                  </a:cubicBezTo>
                  <a:lnTo>
                    <a:pt x="1759" y="1201"/>
                  </a:lnTo>
                  <a:cubicBezTo>
                    <a:pt x="1663" y="1478"/>
                    <a:pt x="1436" y="1694"/>
                    <a:pt x="1152" y="1774"/>
                  </a:cubicBezTo>
                  <a:lnTo>
                    <a:pt x="1152" y="1774"/>
                  </a:lnTo>
                  <a:cubicBezTo>
                    <a:pt x="1073" y="1797"/>
                    <a:pt x="991" y="1809"/>
                    <a:pt x="905" y="1809"/>
                  </a:cubicBezTo>
                  <a:lnTo>
                    <a:pt x="905" y="1809"/>
                  </a:lnTo>
                  <a:cubicBezTo>
                    <a:pt x="406" y="1809"/>
                    <a:pt x="0" y="1404"/>
                    <a:pt x="0" y="905"/>
                  </a:cubicBezTo>
                  <a:lnTo>
                    <a:pt x="0" y="905"/>
                  </a:lnTo>
                  <a:cubicBezTo>
                    <a:pt x="0" y="864"/>
                    <a:pt x="3" y="825"/>
                    <a:pt x="9" y="786"/>
                  </a:cubicBezTo>
                  <a:lnTo>
                    <a:pt x="9" y="786"/>
                  </a:lnTo>
                  <a:cubicBezTo>
                    <a:pt x="60" y="391"/>
                    <a:pt x="366" y="76"/>
                    <a:pt x="757" y="12"/>
                  </a:cubicBezTo>
                  <a:lnTo>
                    <a:pt x="757" y="12"/>
                  </a:lnTo>
                  <a:cubicBezTo>
                    <a:pt x="806" y="4"/>
                    <a:pt x="855" y="0"/>
                    <a:pt x="905" y="0"/>
                  </a:cubicBezTo>
                  <a:lnTo>
                    <a:pt x="905" y="0"/>
                  </a:lnTo>
                  <a:cubicBezTo>
                    <a:pt x="1404" y="0"/>
                    <a:pt x="1809" y="405"/>
                    <a:pt x="1809" y="90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none" anchor="ctr"/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  <p:sp>
          <p:nvSpPr>
            <p:cNvPr id="34" name="Freeform 31">
              <a:extLst>
                <a:ext uri="{FF2B5EF4-FFF2-40B4-BE49-F238E27FC236}">
                  <a16:creationId xmlns:a16="http://schemas.microsoft.com/office/drawing/2014/main" id="{8221E828-F87B-EFBF-CD60-1D5FA6E0B07E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7218688" y="402475"/>
              <a:ext cx="4448993" cy="1545184"/>
            </a:xfrm>
            <a:custGeom>
              <a:avLst/>
              <a:gdLst>
                <a:gd name="connsiteX0" fmla="*/ 276884 w 4530526"/>
                <a:gd name="connsiteY0" fmla="*/ 0 h 3068062"/>
                <a:gd name="connsiteX1" fmla="*/ 3183515 w 4530526"/>
                <a:gd name="connsiteY1" fmla="*/ 0 h 3068062"/>
                <a:gd name="connsiteX2" fmla="*/ 4291052 w 4530526"/>
                <a:gd name="connsiteY2" fmla="*/ 1108024 h 3068062"/>
                <a:gd name="connsiteX3" fmla="*/ 4291052 w 4530526"/>
                <a:gd name="connsiteY3" fmla="*/ 2374805 h 3068062"/>
                <a:gd name="connsiteX4" fmla="*/ 4479072 w 4530526"/>
                <a:gd name="connsiteY4" fmla="*/ 2767139 h 3068062"/>
                <a:gd name="connsiteX5" fmla="*/ 4530526 w 4530526"/>
                <a:gd name="connsiteY5" fmla="*/ 2799809 h 3068062"/>
                <a:gd name="connsiteX6" fmla="*/ 4527345 w 4530526"/>
                <a:gd name="connsiteY6" fmla="*/ 2801536 h 3068062"/>
                <a:gd name="connsiteX7" fmla="*/ 4320849 w 4530526"/>
                <a:gd name="connsiteY7" fmla="*/ 3008032 h 3068062"/>
                <a:gd name="connsiteX8" fmla="*/ 4288266 w 4530526"/>
                <a:gd name="connsiteY8" fmla="*/ 3068062 h 3068062"/>
                <a:gd name="connsiteX9" fmla="*/ 4257294 w 4530526"/>
                <a:gd name="connsiteY9" fmla="*/ 3014624 h 3068062"/>
                <a:gd name="connsiteX10" fmla="*/ 3914255 w 4530526"/>
                <a:gd name="connsiteY10" fmla="*/ 2847152 h 3068062"/>
                <a:gd name="connsiteX11" fmla="*/ 1107537 w 4530526"/>
                <a:gd name="connsiteY11" fmla="*/ 2847152 h 3068062"/>
                <a:gd name="connsiteX12" fmla="*/ 0 w 4530526"/>
                <a:gd name="connsiteY12" fmla="*/ 1739128 h 3068062"/>
                <a:gd name="connsiteX13" fmla="*/ 0 w 4530526"/>
                <a:gd name="connsiteY13" fmla="*/ 277659 h 3068062"/>
                <a:gd name="connsiteX14" fmla="*/ 276884 w 4530526"/>
                <a:gd name="connsiteY14" fmla="*/ 0 h 3068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4530526" h="3068062">
                  <a:moveTo>
                    <a:pt x="276884" y="0"/>
                  </a:moveTo>
                  <a:lnTo>
                    <a:pt x="3183515" y="0"/>
                  </a:lnTo>
                  <a:cubicBezTo>
                    <a:pt x="3794750" y="0"/>
                    <a:pt x="4291052" y="495867"/>
                    <a:pt x="4291052" y="1108024"/>
                  </a:cubicBezTo>
                  <a:lnTo>
                    <a:pt x="4291052" y="2374805"/>
                  </a:lnTo>
                  <a:cubicBezTo>
                    <a:pt x="4300848" y="2449119"/>
                    <a:pt x="4339978" y="2647207"/>
                    <a:pt x="4479072" y="2767139"/>
                  </a:cubicBezTo>
                  <a:lnTo>
                    <a:pt x="4530526" y="2799809"/>
                  </a:lnTo>
                  <a:lnTo>
                    <a:pt x="4527345" y="2801536"/>
                  </a:lnTo>
                  <a:cubicBezTo>
                    <a:pt x="4446002" y="2856490"/>
                    <a:pt x="4375803" y="2926689"/>
                    <a:pt x="4320849" y="3008032"/>
                  </a:cubicBezTo>
                  <a:lnTo>
                    <a:pt x="4288266" y="3068062"/>
                  </a:lnTo>
                  <a:lnTo>
                    <a:pt x="4257294" y="3014624"/>
                  </a:lnTo>
                  <a:cubicBezTo>
                    <a:pt x="4191711" y="2926622"/>
                    <a:pt x="4085675" y="2854502"/>
                    <a:pt x="3914255" y="2847152"/>
                  </a:cubicBezTo>
                  <a:lnTo>
                    <a:pt x="1107537" y="2847152"/>
                  </a:lnTo>
                  <a:cubicBezTo>
                    <a:pt x="496302" y="2847152"/>
                    <a:pt x="0" y="2350632"/>
                    <a:pt x="0" y="1739128"/>
                  </a:cubicBezTo>
                  <a:lnTo>
                    <a:pt x="0" y="277659"/>
                  </a:lnTo>
                  <a:cubicBezTo>
                    <a:pt x="0" y="124130"/>
                    <a:pt x="124076" y="0"/>
                    <a:pt x="27688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lIns="91440" tIns="45720" rIns="91440" bIns="45720" anchor="ctr">
              <a:noAutofit/>
            </a:bodyPr>
            <a:lstStyle/>
            <a:p>
              <a:pPr>
                <a:spcAft>
                  <a:spcPts val="600"/>
                </a:spcAft>
                <a:tabLst>
                  <a:tab pos="360363" algn="l"/>
                </a:tabLst>
              </a:pPr>
              <a:r>
                <a:rPr lang="en-GB">
                  <a:latin typeface="Avenir Next LT Pro"/>
                  <a:ea typeface="Calibri" panose="020F0502020204030204" pitchFamily="34" charset="0"/>
                  <a:cs typeface="Times New Roman"/>
                </a:rPr>
                <a:t>   	</a:t>
              </a:r>
              <a:r>
                <a:rPr lang="en-GB" sz="20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4 - H</a:t>
              </a:r>
              <a:r>
                <a:rPr lang="en-GB" sz="20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ow aware are </a:t>
              </a:r>
              <a:r>
                <a:rPr lang="en-GB" sz="20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tutors of</a:t>
              </a:r>
              <a:r>
                <a:rPr lang="en-GB" sz="20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 the 	mathematical skill levels of </a:t>
              </a:r>
              <a:r>
                <a:rPr lang="en-GB" sz="2000" b="1">
                  <a:solidFill>
                    <a:schemeClr val="bg1"/>
                  </a:solidFill>
                  <a:latin typeface="Avenir Next LT Pro"/>
                  <a:ea typeface="Calibri" panose="020F0502020204030204" pitchFamily="34" charset="0"/>
                  <a:cs typeface="Times New Roman"/>
                </a:rPr>
                <a:t>	t</a:t>
              </a:r>
              <a:r>
                <a:rPr lang="en-GB" sz="2000" b="1">
                  <a:solidFill>
                    <a:schemeClr val="bg1"/>
                  </a:solidFill>
                  <a:effectLst/>
                  <a:latin typeface="Avenir Next LT Pro"/>
                  <a:ea typeface="Calibri" panose="020F0502020204030204" pitchFamily="34" charset="0"/>
                  <a:cs typeface="Times New Roman"/>
                </a:rPr>
                <a:t>heir science trainee teachers?</a:t>
              </a:r>
              <a:endParaRPr lang="en-US" sz="2000" b="1">
                <a:solidFill>
                  <a:schemeClr val="bg1"/>
                </a:solidFill>
                <a:latin typeface="Avenir Next LT Pro"/>
                <a:ea typeface="Lato" panose="020F0502020204030203" pitchFamily="34" charset="0"/>
                <a:cs typeface="Times New Roman"/>
              </a:endParaRPr>
            </a:p>
          </p:txBody>
        </p:sp>
        <p:sp>
          <p:nvSpPr>
            <p:cNvPr id="40" name="Freeform 25">
              <a:extLst>
                <a:ext uri="{FF2B5EF4-FFF2-40B4-BE49-F238E27FC236}">
                  <a16:creationId xmlns:a16="http://schemas.microsoft.com/office/drawing/2014/main" id="{DC0B1CB7-520F-0D42-E096-92A607748F40}"/>
                </a:ext>
              </a:extLst>
            </p:cNvPr>
            <p:cNvSpPr>
              <a:spLocks noChangeArrowheads="1"/>
            </p:cNvSpPr>
            <p:nvPr/>
          </p:nvSpPr>
          <p:spPr bwMode="auto">
            <a:xfrm flipH="1">
              <a:off x="6046800" y="2179891"/>
              <a:ext cx="771579" cy="4667576"/>
            </a:xfrm>
            <a:custGeom>
              <a:avLst/>
              <a:gdLst>
                <a:gd name="connsiteX0" fmla="*/ 163732 w 1082895"/>
                <a:gd name="connsiteY0" fmla="*/ 0 h 3495092"/>
                <a:gd name="connsiteX1" fmla="*/ 169734 w 1082895"/>
                <a:gd name="connsiteY1" fmla="*/ 17521 h 3495092"/>
                <a:gd name="connsiteX2" fmla="*/ 213381 w 1082895"/>
                <a:gd name="connsiteY2" fmla="*/ 99075 h 3495092"/>
                <a:gd name="connsiteX3" fmla="*/ 901283 w 1082895"/>
                <a:gd name="connsiteY3" fmla="*/ 787421 h 3495092"/>
                <a:gd name="connsiteX4" fmla="*/ 1082895 w 1082895"/>
                <a:gd name="connsiteY4" fmla="*/ 1226291 h 3495092"/>
                <a:gd name="connsiteX5" fmla="*/ 1082895 w 1082895"/>
                <a:gd name="connsiteY5" fmla="*/ 3495092 h 3495092"/>
                <a:gd name="connsiteX6" fmla="*/ 916309 w 1082895"/>
                <a:gd name="connsiteY6" fmla="*/ 3495092 h 3495092"/>
                <a:gd name="connsiteX7" fmla="*/ 916309 w 1082895"/>
                <a:gd name="connsiteY7" fmla="*/ 1226291 h 3495092"/>
                <a:gd name="connsiteX8" fmla="*/ 784347 w 1082895"/>
                <a:gd name="connsiteY8" fmla="*/ 904976 h 3495092"/>
                <a:gd name="connsiteX9" fmla="*/ 65740 w 1082895"/>
                <a:gd name="connsiteY9" fmla="*/ 186587 h 3495092"/>
                <a:gd name="connsiteX10" fmla="*/ 0 w 1082895"/>
                <a:gd name="connsiteY10" fmla="*/ 151594 h 3495092"/>
                <a:gd name="connsiteX11" fmla="*/ 4589 w 1082895"/>
                <a:gd name="connsiteY11" fmla="*/ 149103 h 3495092"/>
                <a:gd name="connsiteX12" fmla="*/ 117733 w 1082895"/>
                <a:gd name="connsiteY12" fmla="*/ 55751 h 34950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082895" h="3495092">
                  <a:moveTo>
                    <a:pt x="163732" y="0"/>
                  </a:moveTo>
                  <a:lnTo>
                    <a:pt x="169734" y="17521"/>
                  </a:lnTo>
                  <a:cubicBezTo>
                    <a:pt x="182759" y="46828"/>
                    <a:pt x="197702" y="74094"/>
                    <a:pt x="213381" y="99075"/>
                  </a:cubicBezTo>
                  <a:lnTo>
                    <a:pt x="901283" y="787421"/>
                  </a:lnTo>
                  <a:cubicBezTo>
                    <a:pt x="1018220" y="904323"/>
                    <a:pt x="1082895" y="1060409"/>
                    <a:pt x="1082895" y="1226291"/>
                  </a:cubicBezTo>
                  <a:lnTo>
                    <a:pt x="1082895" y="3495092"/>
                  </a:lnTo>
                  <a:lnTo>
                    <a:pt x="916309" y="3495092"/>
                  </a:lnTo>
                  <a:lnTo>
                    <a:pt x="916309" y="1226291"/>
                  </a:lnTo>
                  <a:cubicBezTo>
                    <a:pt x="916309" y="1104165"/>
                    <a:pt x="869926" y="990529"/>
                    <a:pt x="784347" y="904976"/>
                  </a:cubicBezTo>
                  <a:lnTo>
                    <a:pt x="65740" y="186587"/>
                  </a:lnTo>
                  <a:lnTo>
                    <a:pt x="0" y="151594"/>
                  </a:lnTo>
                  <a:lnTo>
                    <a:pt x="4589" y="149103"/>
                  </a:lnTo>
                  <a:cubicBezTo>
                    <a:pt x="45261" y="121626"/>
                    <a:pt x="83146" y="90338"/>
                    <a:pt x="117733" y="5575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wrap="square" anchor="ctr">
              <a:noAutofit/>
            </a:bodyPr>
            <a:lstStyle/>
            <a:p>
              <a:endParaRPr lang="en-US" sz="3266" b="1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endParaRPr>
            </a:p>
          </p:txBody>
        </p:sp>
      </p:grpSp>
      <p:sp>
        <p:nvSpPr>
          <p:cNvPr id="4" name="Freeform 716">
            <a:extLst>
              <a:ext uri="{FF2B5EF4-FFF2-40B4-BE49-F238E27FC236}">
                <a16:creationId xmlns:a16="http://schemas.microsoft.com/office/drawing/2014/main" id="{431D5EAD-0AFB-BAB9-115F-5618911AA4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81472" y="1731629"/>
            <a:ext cx="457055" cy="547225"/>
          </a:xfrm>
          <a:custGeom>
            <a:avLst/>
            <a:gdLst/>
            <a:ahLst/>
            <a:cxnLst/>
            <a:rect l="0" t="0" r="r" b="b"/>
            <a:pathLst>
              <a:path w="244116" h="309204">
                <a:moveTo>
                  <a:pt x="137140" y="139256"/>
                </a:moveTo>
                <a:cubicBezTo>
                  <a:pt x="119238" y="139256"/>
                  <a:pt x="104559" y="154512"/>
                  <a:pt x="104559" y="172674"/>
                </a:cubicBezTo>
                <a:cubicBezTo>
                  <a:pt x="104559" y="190836"/>
                  <a:pt x="119238" y="205729"/>
                  <a:pt x="137140" y="205729"/>
                </a:cubicBezTo>
                <a:cubicBezTo>
                  <a:pt x="155400" y="205729"/>
                  <a:pt x="169721" y="190836"/>
                  <a:pt x="169721" y="172674"/>
                </a:cubicBezTo>
                <a:cubicBezTo>
                  <a:pt x="169721" y="154512"/>
                  <a:pt x="155400" y="139256"/>
                  <a:pt x="137140" y="139256"/>
                </a:cubicBezTo>
                <a:close/>
                <a:moveTo>
                  <a:pt x="137140" y="130175"/>
                </a:moveTo>
                <a:cubicBezTo>
                  <a:pt x="160412" y="130175"/>
                  <a:pt x="179030" y="149427"/>
                  <a:pt x="179030" y="172674"/>
                </a:cubicBezTo>
                <a:cubicBezTo>
                  <a:pt x="179030" y="196285"/>
                  <a:pt x="160412" y="215537"/>
                  <a:pt x="137140" y="215537"/>
                </a:cubicBezTo>
                <a:cubicBezTo>
                  <a:pt x="113868" y="215537"/>
                  <a:pt x="95250" y="196285"/>
                  <a:pt x="95250" y="172674"/>
                </a:cubicBezTo>
                <a:cubicBezTo>
                  <a:pt x="95250" y="149427"/>
                  <a:pt x="113868" y="130175"/>
                  <a:pt x="137140" y="130175"/>
                </a:cubicBezTo>
                <a:close/>
                <a:moveTo>
                  <a:pt x="138312" y="107745"/>
                </a:moveTo>
                <a:cubicBezTo>
                  <a:pt x="102551" y="107745"/>
                  <a:pt x="73652" y="136423"/>
                  <a:pt x="73652" y="171911"/>
                </a:cubicBezTo>
                <a:cubicBezTo>
                  <a:pt x="73652" y="183740"/>
                  <a:pt x="76903" y="195211"/>
                  <a:pt x="83405" y="205249"/>
                </a:cubicBezTo>
                <a:cubicBezTo>
                  <a:pt x="84128" y="207399"/>
                  <a:pt x="84128" y="209550"/>
                  <a:pt x="82683" y="210984"/>
                </a:cubicBezTo>
                <a:lnTo>
                  <a:pt x="45477" y="247906"/>
                </a:lnTo>
                <a:cubicBezTo>
                  <a:pt x="41864" y="251491"/>
                  <a:pt x="41864" y="256868"/>
                  <a:pt x="45477" y="260094"/>
                </a:cubicBezTo>
                <a:lnTo>
                  <a:pt x="49450" y="264037"/>
                </a:lnTo>
                <a:cubicBezTo>
                  <a:pt x="52701" y="267263"/>
                  <a:pt x="58481" y="267263"/>
                  <a:pt x="61732" y="264037"/>
                </a:cubicBezTo>
                <a:lnTo>
                  <a:pt x="98577" y="227115"/>
                </a:lnTo>
                <a:cubicBezTo>
                  <a:pt x="100383" y="226040"/>
                  <a:pt x="102551" y="225323"/>
                  <a:pt x="104718" y="226757"/>
                </a:cubicBezTo>
                <a:cubicBezTo>
                  <a:pt x="114832" y="232851"/>
                  <a:pt x="126392" y="236077"/>
                  <a:pt x="138312" y="236077"/>
                </a:cubicBezTo>
                <a:cubicBezTo>
                  <a:pt x="174074" y="236077"/>
                  <a:pt x="202972" y="207399"/>
                  <a:pt x="202972" y="171911"/>
                </a:cubicBezTo>
                <a:cubicBezTo>
                  <a:pt x="202972" y="136423"/>
                  <a:pt x="174074" y="107745"/>
                  <a:pt x="138312" y="107745"/>
                </a:cubicBezTo>
                <a:close/>
                <a:moveTo>
                  <a:pt x="138312" y="98425"/>
                </a:moveTo>
                <a:cubicBezTo>
                  <a:pt x="179492" y="98425"/>
                  <a:pt x="212364" y="131404"/>
                  <a:pt x="212364" y="171911"/>
                </a:cubicBezTo>
                <a:cubicBezTo>
                  <a:pt x="212364" y="212418"/>
                  <a:pt x="179492" y="245397"/>
                  <a:pt x="138312" y="245397"/>
                </a:cubicBezTo>
                <a:cubicBezTo>
                  <a:pt x="126030" y="245397"/>
                  <a:pt x="113749" y="242171"/>
                  <a:pt x="102912" y="236435"/>
                </a:cubicBezTo>
                <a:lnTo>
                  <a:pt x="68234" y="270490"/>
                </a:lnTo>
                <a:cubicBezTo>
                  <a:pt x="64983" y="274074"/>
                  <a:pt x="60287" y="275867"/>
                  <a:pt x="55591" y="275867"/>
                </a:cubicBezTo>
                <a:cubicBezTo>
                  <a:pt x="50895" y="275867"/>
                  <a:pt x="46199" y="274074"/>
                  <a:pt x="42587" y="270490"/>
                </a:cubicBezTo>
                <a:lnTo>
                  <a:pt x="38974" y="266547"/>
                </a:lnTo>
                <a:cubicBezTo>
                  <a:pt x="31750" y="259736"/>
                  <a:pt x="31750" y="248265"/>
                  <a:pt x="38974" y="241095"/>
                </a:cubicBezTo>
                <a:lnTo>
                  <a:pt x="73291" y="207041"/>
                </a:lnTo>
                <a:cubicBezTo>
                  <a:pt x="67150" y="196287"/>
                  <a:pt x="64260" y="184099"/>
                  <a:pt x="64260" y="171911"/>
                </a:cubicBezTo>
                <a:cubicBezTo>
                  <a:pt x="64260" y="131404"/>
                  <a:pt x="97493" y="98425"/>
                  <a:pt x="138312" y="98425"/>
                </a:cubicBezTo>
                <a:close/>
                <a:moveTo>
                  <a:pt x="9707" y="74784"/>
                </a:moveTo>
                <a:lnTo>
                  <a:pt x="9707" y="299856"/>
                </a:lnTo>
                <a:lnTo>
                  <a:pt x="84488" y="299856"/>
                </a:lnTo>
                <a:lnTo>
                  <a:pt x="84488" y="270373"/>
                </a:lnTo>
                <a:cubicBezTo>
                  <a:pt x="84488" y="267497"/>
                  <a:pt x="86645" y="265699"/>
                  <a:pt x="89161" y="265699"/>
                </a:cubicBezTo>
                <a:cubicBezTo>
                  <a:pt x="92038" y="265699"/>
                  <a:pt x="93835" y="267497"/>
                  <a:pt x="93835" y="270373"/>
                </a:cubicBezTo>
                <a:lnTo>
                  <a:pt x="93835" y="299856"/>
                </a:lnTo>
                <a:lnTo>
                  <a:pt x="150280" y="299856"/>
                </a:lnTo>
                <a:lnTo>
                  <a:pt x="150280" y="260306"/>
                </a:lnTo>
                <a:cubicBezTo>
                  <a:pt x="150280" y="257790"/>
                  <a:pt x="152437" y="255632"/>
                  <a:pt x="154954" y="255632"/>
                </a:cubicBezTo>
                <a:cubicBezTo>
                  <a:pt x="157471" y="255632"/>
                  <a:pt x="159628" y="257790"/>
                  <a:pt x="159628" y="260306"/>
                </a:cubicBezTo>
                <a:lnTo>
                  <a:pt x="159628" y="299856"/>
                </a:lnTo>
                <a:lnTo>
                  <a:pt x="234408" y="299856"/>
                </a:lnTo>
                <a:lnTo>
                  <a:pt x="234408" y="74784"/>
                </a:lnTo>
                <a:lnTo>
                  <a:pt x="159628" y="74784"/>
                </a:lnTo>
                <a:lnTo>
                  <a:pt x="159628" y="84851"/>
                </a:lnTo>
                <a:cubicBezTo>
                  <a:pt x="159628" y="87727"/>
                  <a:pt x="157471" y="89525"/>
                  <a:pt x="154954" y="89525"/>
                </a:cubicBezTo>
                <a:cubicBezTo>
                  <a:pt x="152437" y="89525"/>
                  <a:pt x="150280" y="87727"/>
                  <a:pt x="150280" y="84851"/>
                </a:cubicBezTo>
                <a:lnTo>
                  <a:pt x="150280" y="74784"/>
                </a:lnTo>
                <a:lnTo>
                  <a:pt x="93835" y="74784"/>
                </a:lnTo>
                <a:lnTo>
                  <a:pt x="93835" y="96356"/>
                </a:lnTo>
                <a:cubicBezTo>
                  <a:pt x="93835" y="98873"/>
                  <a:pt x="92038" y="101030"/>
                  <a:pt x="89161" y="101030"/>
                </a:cubicBezTo>
                <a:cubicBezTo>
                  <a:pt x="86645" y="101030"/>
                  <a:pt x="84488" y="98873"/>
                  <a:pt x="84488" y="96356"/>
                </a:cubicBezTo>
                <a:lnTo>
                  <a:pt x="84488" y="74784"/>
                </a:lnTo>
                <a:lnTo>
                  <a:pt x="9707" y="74784"/>
                </a:lnTo>
                <a:close/>
                <a:moveTo>
                  <a:pt x="148842" y="9348"/>
                </a:moveTo>
                <a:lnTo>
                  <a:pt x="158909" y="65795"/>
                </a:lnTo>
                <a:lnTo>
                  <a:pt x="230813" y="65795"/>
                </a:lnTo>
                <a:lnTo>
                  <a:pt x="194502" y="9348"/>
                </a:lnTo>
                <a:lnTo>
                  <a:pt x="148842" y="9348"/>
                </a:lnTo>
                <a:close/>
                <a:moveTo>
                  <a:pt x="104981" y="9348"/>
                </a:moveTo>
                <a:lnTo>
                  <a:pt x="94914" y="65795"/>
                </a:lnTo>
                <a:lnTo>
                  <a:pt x="149202" y="65795"/>
                </a:lnTo>
                <a:lnTo>
                  <a:pt x="139135" y="9348"/>
                </a:lnTo>
                <a:lnTo>
                  <a:pt x="104981" y="9348"/>
                </a:lnTo>
                <a:close/>
                <a:moveTo>
                  <a:pt x="49614" y="9348"/>
                </a:moveTo>
                <a:lnTo>
                  <a:pt x="13302" y="65795"/>
                </a:lnTo>
                <a:lnTo>
                  <a:pt x="85566" y="65795"/>
                </a:lnTo>
                <a:lnTo>
                  <a:pt x="95633" y="9348"/>
                </a:lnTo>
                <a:lnTo>
                  <a:pt x="49614" y="9348"/>
                </a:lnTo>
                <a:close/>
                <a:moveTo>
                  <a:pt x="47097" y="0"/>
                </a:moveTo>
                <a:lnTo>
                  <a:pt x="101026" y="0"/>
                </a:lnTo>
                <a:lnTo>
                  <a:pt x="143090" y="0"/>
                </a:lnTo>
                <a:lnTo>
                  <a:pt x="197018" y="0"/>
                </a:lnTo>
                <a:cubicBezTo>
                  <a:pt x="198456" y="0"/>
                  <a:pt x="200254" y="719"/>
                  <a:pt x="200973" y="2157"/>
                </a:cubicBezTo>
                <a:lnTo>
                  <a:pt x="243037" y="67593"/>
                </a:lnTo>
                <a:cubicBezTo>
                  <a:pt x="243397" y="67953"/>
                  <a:pt x="243397" y="68312"/>
                  <a:pt x="243397" y="68312"/>
                </a:cubicBezTo>
                <a:cubicBezTo>
                  <a:pt x="243756" y="68312"/>
                  <a:pt x="243756" y="68672"/>
                  <a:pt x="243756" y="68672"/>
                </a:cubicBezTo>
                <a:cubicBezTo>
                  <a:pt x="243756" y="69391"/>
                  <a:pt x="244116" y="69750"/>
                  <a:pt x="244116" y="70110"/>
                </a:cubicBezTo>
                <a:lnTo>
                  <a:pt x="244116" y="304530"/>
                </a:lnTo>
                <a:cubicBezTo>
                  <a:pt x="244116" y="307046"/>
                  <a:pt x="241958" y="309204"/>
                  <a:pt x="239442" y="309204"/>
                </a:cubicBezTo>
                <a:lnTo>
                  <a:pt x="154954" y="309204"/>
                </a:lnTo>
                <a:lnTo>
                  <a:pt x="89161" y="309204"/>
                </a:lnTo>
                <a:lnTo>
                  <a:pt x="5033" y="309204"/>
                </a:lnTo>
                <a:cubicBezTo>
                  <a:pt x="2157" y="309204"/>
                  <a:pt x="0" y="307046"/>
                  <a:pt x="0" y="304530"/>
                </a:cubicBezTo>
                <a:lnTo>
                  <a:pt x="0" y="70110"/>
                </a:lnTo>
                <a:lnTo>
                  <a:pt x="359" y="70110"/>
                </a:lnTo>
                <a:cubicBezTo>
                  <a:pt x="359" y="69750"/>
                  <a:pt x="359" y="69391"/>
                  <a:pt x="359" y="68672"/>
                </a:cubicBezTo>
                <a:lnTo>
                  <a:pt x="719" y="68312"/>
                </a:lnTo>
                <a:cubicBezTo>
                  <a:pt x="719" y="68312"/>
                  <a:pt x="1079" y="67953"/>
                  <a:pt x="1079" y="67593"/>
                </a:cubicBezTo>
                <a:lnTo>
                  <a:pt x="43143" y="2157"/>
                </a:lnTo>
                <a:cubicBezTo>
                  <a:pt x="43862" y="719"/>
                  <a:pt x="45659" y="0"/>
                  <a:pt x="470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1" name="Freeform 716">
            <a:extLst>
              <a:ext uri="{FF2B5EF4-FFF2-40B4-BE49-F238E27FC236}">
                <a16:creationId xmlns:a16="http://schemas.microsoft.com/office/drawing/2014/main" id="{7DABF1E5-6239-C39B-5810-24D0E057F14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61633" y="3925811"/>
            <a:ext cx="457055" cy="547225"/>
          </a:xfrm>
          <a:custGeom>
            <a:avLst/>
            <a:gdLst/>
            <a:ahLst/>
            <a:cxnLst/>
            <a:rect l="0" t="0" r="r" b="b"/>
            <a:pathLst>
              <a:path w="244116" h="309204">
                <a:moveTo>
                  <a:pt x="137140" y="139256"/>
                </a:moveTo>
                <a:cubicBezTo>
                  <a:pt x="119238" y="139256"/>
                  <a:pt x="104559" y="154512"/>
                  <a:pt x="104559" y="172674"/>
                </a:cubicBezTo>
                <a:cubicBezTo>
                  <a:pt x="104559" y="190836"/>
                  <a:pt x="119238" y="205729"/>
                  <a:pt x="137140" y="205729"/>
                </a:cubicBezTo>
                <a:cubicBezTo>
                  <a:pt x="155400" y="205729"/>
                  <a:pt x="169721" y="190836"/>
                  <a:pt x="169721" y="172674"/>
                </a:cubicBezTo>
                <a:cubicBezTo>
                  <a:pt x="169721" y="154512"/>
                  <a:pt x="155400" y="139256"/>
                  <a:pt x="137140" y="139256"/>
                </a:cubicBezTo>
                <a:close/>
                <a:moveTo>
                  <a:pt x="137140" y="130175"/>
                </a:moveTo>
                <a:cubicBezTo>
                  <a:pt x="160412" y="130175"/>
                  <a:pt x="179030" y="149427"/>
                  <a:pt x="179030" y="172674"/>
                </a:cubicBezTo>
                <a:cubicBezTo>
                  <a:pt x="179030" y="196285"/>
                  <a:pt x="160412" y="215537"/>
                  <a:pt x="137140" y="215537"/>
                </a:cubicBezTo>
                <a:cubicBezTo>
                  <a:pt x="113868" y="215537"/>
                  <a:pt x="95250" y="196285"/>
                  <a:pt x="95250" y="172674"/>
                </a:cubicBezTo>
                <a:cubicBezTo>
                  <a:pt x="95250" y="149427"/>
                  <a:pt x="113868" y="130175"/>
                  <a:pt x="137140" y="130175"/>
                </a:cubicBezTo>
                <a:close/>
                <a:moveTo>
                  <a:pt x="138312" y="107745"/>
                </a:moveTo>
                <a:cubicBezTo>
                  <a:pt x="102551" y="107745"/>
                  <a:pt x="73652" y="136423"/>
                  <a:pt x="73652" y="171911"/>
                </a:cubicBezTo>
                <a:cubicBezTo>
                  <a:pt x="73652" y="183740"/>
                  <a:pt x="76903" y="195211"/>
                  <a:pt x="83405" y="205249"/>
                </a:cubicBezTo>
                <a:cubicBezTo>
                  <a:pt x="84128" y="207399"/>
                  <a:pt x="84128" y="209550"/>
                  <a:pt x="82683" y="210984"/>
                </a:cubicBezTo>
                <a:lnTo>
                  <a:pt x="45477" y="247906"/>
                </a:lnTo>
                <a:cubicBezTo>
                  <a:pt x="41864" y="251491"/>
                  <a:pt x="41864" y="256868"/>
                  <a:pt x="45477" y="260094"/>
                </a:cubicBezTo>
                <a:lnTo>
                  <a:pt x="49450" y="264037"/>
                </a:lnTo>
                <a:cubicBezTo>
                  <a:pt x="52701" y="267263"/>
                  <a:pt x="58481" y="267263"/>
                  <a:pt x="61732" y="264037"/>
                </a:cubicBezTo>
                <a:lnTo>
                  <a:pt x="98577" y="227115"/>
                </a:lnTo>
                <a:cubicBezTo>
                  <a:pt x="100383" y="226040"/>
                  <a:pt x="102551" y="225323"/>
                  <a:pt x="104718" y="226757"/>
                </a:cubicBezTo>
                <a:cubicBezTo>
                  <a:pt x="114832" y="232851"/>
                  <a:pt x="126392" y="236077"/>
                  <a:pt x="138312" y="236077"/>
                </a:cubicBezTo>
                <a:cubicBezTo>
                  <a:pt x="174074" y="236077"/>
                  <a:pt x="202972" y="207399"/>
                  <a:pt x="202972" y="171911"/>
                </a:cubicBezTo>
                <a:cubicBezTo>
                  <a:pt x="202972" y="136423"/>
                  <a:pt x="174074" y="107745"/>
                  <a:pt x="138312" y="107745"/>
                </a:cubicBezTo>
                <a:close/>
                <a:moveTo>
                  <a:pt x="138312" y="98425"/>
                </a:moveTo>
                <a:cubicBezTo>
                  <a:pt x="179492" y="98425"/>
                  <a:pt x="212364" y="131404"/>
                  <a:pt x="212364" y="171911"/>
                </a:cubicBezTo>
                <a:cubicBezTo>
                  <a:pt x="212364" y="212418"/>
                  <a:pt x="179492" y="245397"/>
                  <a:pt x="138312" y="245397"/>
                </a:cubicBezTo>
                <a:cubicBezTo>
                  <a:pt x="126030" y="245397"/>
                  <a:pt x="113749" y="242171"/>
                  <a:pt x="102912" y="236435"/>
                </a:cubicBezTo>
                <a:lnTo>
                  <a:pt x="68234" y="270490"/>
                </a:lnTo>
                <a:cubicBezTo>
                  <a:pt x="64983" y="274074"/>
                  <a:pt x="60287" y="275867"/>
                  <a:pt x="55591" y="275867"/>
                </a:cubicBezTo>
                <a:cubicBezTo>
                  <a:pt x="50895" y="275867"/>
                  <a:pt x="46199" y="274074"/>
                  <a:pt x="42587" y="270490"/>
                </a:cubicBezTo>
                <a:lnTo>
                  <a:pt x="38974" y="266547"/>
                </a:lnTo>
                <a:cubicBezTo>
                  <a:pt x="31750" y="259736"/>
                  <a:pt x="31750" y="248265"/>
                  <a:pt x="38974" y="241095"/>
                </a:cubicBezTo>
                <a:lnTo>
                  <a:pt x="73291" y="207041"/>
                </a:lnTo>
                <a:cubicBezTo>
                  <a:pt x="67150" y="196287"/>
                  <a:pt x="64260" y="184099"/>
                  <a:pt x="64260" y="171911"/>
                </a:cubicBezTo>
                <a:cubicBezTo>
                  <a:pt x="64260" y="131404"/>
                  <a:pt x="97493" y="98425"/>
                  <a:pt x="138312" y="98425"/>
                </a:cubicBezTo>
                <a:close/>
                <a:moveTo>
                  <a:pt x="9707" y="74784"/>
                </a:moveTo>
                <a:lnTo>
                  <a:pt x="9707" y="299856"/>
                </a:lnTo>
                <a:lnTo>
                  <a:pt x="84488" y="299856"/>
                </a:lnTo>
                <a:lnTo>
                  <a:pt x="84488" y="270373"/>
                </a:lnTo>
                <a:cubicBezTo>
                  <a:pt x="84488" y="267497"/>
                  <a:pt x="86645" y="265699"/>
                  <a:pt x="89161" y="265699"/>
                </a:cubicBezTo>
                <a:cubicBezTo>
                  <a:pt x="92038" y="265699"/>
                  <a:pt x="93835" y="267497"/>
                  <a:pt x="93835" y="270373"/>
                </a:cubicBezTo>
                <a:lnTo>
                  <a:pt x="93835" y="299856"/>
                </a:lnTo>
                <a:lnTo>
                  <a:pt x="150280" y="299856"/>
                </a:lnTo>
                <a:lnTo>
                  <a:pt x="150280" y="260306"/>
                </a:lnTo>
                <a:cubicBezTo>
                  <a:pt x="150280" y="257790"/>
                  <a:pt x="152437" y="255632"/>
                  <a:pt x="154954" y="255632"/>
                </a:cubicBezTo>
                <a:cubicBezTo>
                  <a:pt x="157471" y="255632"/>
                  <a:pt x="159628" y="257790"/>
                  <a:pt x="159628" y="260306"/>
                </a:cubicBezTo>
                <a:lnTo>
                  <a:pt x="159628" y="299856"/>
                </a:lnTo>
                <a:lnTo>
                  <a:pt x="234408" y="299856"/>
                </a:lnTo>
                <a:lnTo>
                  <a:pt x="234408" y="74784"/>
                </a:lnTo>
                <a:lnTo>
                  <a:pt x="159628" y="74784"/>
                </a:lnTo>
                <a:lnTo>
                  <a:pt x="159628" y="84851"/>
                </a:lnTo>
                <a:cubicBezTo>
                  <a:pt x="159628" y="87727"/>
                  <a:pt x="157471" y="89525"/>
                  <a:pt x="154954" y="89525"/>
                </a:cubicBezTo>
                <a:cubicBezTo>
                  <a:pt x="152437" y="89525"/>
                  <a:pt x="150280" y="87727"/>
                  <a:pt x="150280" y="84851"/>
                </a:cubicBezTo>
                <a:lnTo>
                  <a:pt x="150280" y="74784"/>
                </a:lnTo>
                <a:lnTo>
                  <a:pt x="93835" y="74784"/>
                </a:lnTo>
                <a:lnTo>
                  <a:pt x="93835" y="96356"/>
                </a:lnTo>
                <a:cubicBezTo>
                  <a:pt x="93835" y="98873"/>
                  <a:pt x="92038" y="101030"/>
                  <a:pt x="89161" y="101030"/>
                </a:cubicBezTo>
                <a:cubicBezTo>
                  <a:pt x="86645" y="101030"/>
                  <a:pt x="84488" y="98873"/>
                  <a:pt x="84488" y="96356"/>
                </a:cubicBezTo>
                <a:lnTo>
                  <a:pt x="84488" y="74784"/>
                </a:lnTo>
                <a:lnTo>
                  <a:pt x="9707" y="74784"/>
                </a:lnTo>
                <a:close/>
                <a:moveTo>
                  <a:pt x="148842" y="9348"/>
                </a:moveTo>
                <a:lnTo>
                  <a:pt x="158909" y="65795"/>
                </a:lnTo>
                <a:lnTo>
                  <a:pt x="230813" y="65795"/>
                </a:lnTo>
                <a:lnTo>
                  <a:pt x="194502" y="9348"/>
                </a:lnTo>
                <a:lnTo>
                  <a:pt x="148842" y="9348"/>
                </a:lnTo>
                <a:close/>
                <a:moveTo>
                  <a:pt x="104981" y="9348"/>
                </a:moveTo>
                <a:lnTo>
                  <a:pt x="94914" y="65795"/>
                </a:lnTo>
                <a:lnTo>
                  <a:pt x="149202" y="65795"/>
                </a:lnTo>
                <a:lnTo>
                  <a:pt x="139135" y="9348"/>
                </a:lnTo>
                <a:lnTo>
                  <a:pt x="104981" y="9348"/>
                </a:lnTo>
                <a:close/>
                <a:moveTo>
                  <a:pt x="49614" y="9348"/>
                </a:moveTo>
                <a:lnTo>
                  <a:pt x="13302" y="65795"/>
                </a:lnTo>
                <a:lnTo>
                  <a:pt x="85566" y="65795"/>
                </a:lnTo>
                <a:lnTo>
                  <a:pt x="95633" y="9348"/>
                </a:lnTo>
                <a:lnTo>
                  <a:pt x="49614" y="9348"/>
                </a:lnTo>
                <a:close/>
                <a:moveTo>
                  <a:pt x="47097" y="0"/>
                </a:moveTo>
                <a:lnTo>
                  <a:pt x="101026" y="0"/>
                </a:lnTo>
                <a:lnTo>
                  <a:pt x="143090" y="0"/>
                </a:lnTo>
                <a:lnTo>
                  <a:pt x="197018" y="0"/>
                </a:lnTo>
                <a:cubicBezTo>
                  <a:pt x="198456" y="0"/>
                  <a:pt x="200254" y="719"/>
                  <a:pt x="200973" y="2157"/>
                </a:cubicBezTo>
                <a:lnTo>
                  <a:pt x="243037" y="67593"/>
                </a:lnTo>
                <a:cubicBezTo>
                  <a:pt x="243397" y="67953"/>
                  <a:pt x="243397" y="68312"/>
                  <a:pt x="243397" y="68312"/>
                </a:cubicBezTo>
                <a:cubicBezTo>
                  <a:pt x="243756" y="68312"/>
                  <a:pt x="243756" y="68672"/>
                  <a:pt x="243756" y="68672"/>
                </a:cubicBezTo>
                <a:cubicBezTo>
                  <a:pt x="243756" y="69391"/>
                  <a:pt x="244116" y="69750"/>
                  <a:pt x="244116" y="70110"/>
                </a:cubicBezTo>
                <a:lnTo>
                  <a:pt x="244116" y="304530"/>
                </a:lnTo>
                <a:cubicBezTo>
                  <a:pt x="244116" y="307046"/>
                  <a:pt x="241958" y="309204"/>
                  <a:pt x="239442" y="309204"/>
                </a:cubicBezTo>
                <a:lnTo>
                  <a:pt x="154954" y="309204"/>
                </a:lnTo>
                <a:lnTo>
                  <a:pt x="89161" y="309204"/>
                </a:lnTo>
                <a:lnTo>
                  <a:pt x="5033" y="309204"/>
                </a:lnTo>
                <a:cubicBezTo>
                  <a:pt x="2157" y="309204"/>
                  <a:pt x="0" y="307046"/>
                  <a:pt x="0" y="304530"/>
                </a:cubicBezTo>
                <a:lnTo>
                  <a:pt x="0" y="70110"/>
                </a:lnTo>
                <a:lnTo>
                  <a:pt x="359" y="70110"/>
                </a:lnTo>
                <a:cubicBezTo>
                  <a:pt x="359" y="69750"/>
                  <a:pt x="359" y="69391"/>
                  <a:pt x="359" y="68672"/>
                </a:cubicBezTo>
                <a:lnTo>
                  <a:pt x="719" y="68312"/>
                </a:lnTo>
                <a:cubicBezTo>
                  <a:pt x="719" y="68312"/>
                  <a:pt x="1079" y="67953"/>
                  <a:pt x="1079" y="67593"/>
                </a:cubicBezTo>
                <a:lnTo>
                  <a:pt x="43143" y="2157"/>
                </a:lnTo>
                <a:cubicBezTo>
                  <a:pt x="43862" y="719"/>
                  <a:pt x="45659" y="0"/>
                  <a:pt x="470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Freeform 716">
            <a:extLst>
              <a:ext uri="{FF2B5EF4-FFF2-40B4-BE49-F238E27FC236}">
                <a16:creationId xmlns:a16="http://schemas.microsoft.com/office/drawing/2014/main" id="{C6BA2157-5992-1DD6-FE02-1ABBF20ADC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7949" y="4067528"/>
            <a:ext cx="457055" cy="547225"/>
          </a:xfrm>
          <a:custGeom>
            <a:avLst/>
            <a:gdLst/>
            <a:ahLst/>
            <a:cxnLst/>
            <a:rect l="0" t="0" r="r" b="b"/>
            <a:pathLst>
              <a:path w="244116" h="309204">
                <a:moveTo>
                  <a:pt x="137140" y="139256"/>
                </a:moveTo>
                <a:cubicBezTo>
                  <a:pt x="119238" y="139256"/>
                  <a:pt x="104559" y="154512"/>
                  <a:pt x="104559" y="172674"/>
                </a:cubicBezTo>
                <a:cubicBezTo>
                  <a:pt x="104559" y="190836"/>
                  <a:pt x="119238" y="205729"/>
                  <a:pt x="137140" y="205729"/>
                </a:cubicBezTo>
                <a:cubicBezTo>
                  <a:pt x="155400" y="205729"/>
                  <a:pt x="169721" y="190836"/>
                  <a:pt x="169721" y="172674"/>
                </a:cubicBezTo>
                <a:cubicBezTo>
                  <a:pt x="169721" y="154512"/>
                  <a:pt x="155400" y="139256"/>
                  <a:pt x="137140" y="139256"/>
                </a:cubicBezTo>
                <a:close/>
                <a:moveTo>
                  <a:pt x="137140" y="130175"/>
                </a:moveTo>
                <a:cubicBezTo>
                  <a:pt x="160412" y="130175"/>
                  <a:pt x="179030" y="149427"/>
                  <a:pt x="179030" y="172674"/>
                </a:cubicBezTo>
                <a:cubicBezTo>
                  <a:pt x="179030" y="196285"/>
                  <a:pt x="160412" y="215537"/>
                  <a:pt x="137140" y="215537"/>
                </a:cubicBezTo>
                <a:cubicBezTo>
                  <a:pt x="113868" y="215537"/>
                  <a:pt x="95250" y="196285"/>
                  <a:pt x="95250" y="172674"/>
                </a:cubicBezTo>
                <a:cubicBezTo>
                  <a:pt x="95250" y="149427"/>
                  <a:pt x="113868" y="130175"/>
                  <a:pt x="137140" y="130175"/>
                </a:cubicBezTo>
                <a:close/>
                <a:moveTo>
                  <a:pt x="138312" y="107745"/>
                </a:moveTo>
                <a:cubicBezTo>
                  <a:pt x="102551" y="107745"/>
                  <a:pt x="73652" y="136423"/>
                  <a:pt x="73652" y="171911"/>
                </a:cubicBezTo>
                <a:cubicBezTo>
                  <a:pt x="73652" y="183740"/>
                  <a:pt x="76903" y="195211"/>
                  <a:pt x="83405" y="205249"/>
                </a:cubicBezTo>
                <a:cubicBezTo>
                  <a:pt x="84128" y="207399"/>
                  <a:pt x="84128" y="209550"/>
                  <a:pt x="82683" y="210984"/>
                </a:cubicBezTo>
                <a:lnTo>
                  <a:pt x="45477" y="247906"/>
                </a:lnTo>
                <a:cubicBezTo>
                  <a:pt x="41864" y="251491"/>
                  <a:pt x="41864" y="256868"/>
                  <a:pt x="45477" y="260094"/>
                </a:cubicBezTo>
                <a:lnTo>
                  <a:pt x="49450" y="264037"/>
                </a:lnTo>
                <a:cubicBezTo>
                  <a:pt x="52701" y="267263"/>
                  <a:pt x="58481" y="267263"/>
                  <a:pt x="61732" y="264037"/>
                </a:cubicBezTo>
                <a:lnTo>
                  <a:pt x="98577" y="227115"/>
                </a:lnTo>
                <a:cubicBezTo>
                  <a:pt x="100383" y="226040"/>
                  <a:pt x="102551" y="225323"/>
                  <a:pt x="104718" y="226757"/>
                </a:cubicBezTo>
                <a:cubicBezTo>
                  <a:pt x="114832" y="232851"/>
                  <a:pt x="126392" y="236077"/>
                  <a:pt x="138312" y="236077"/>
                </a:cubicBezTo>
                <a:cubicBezTo>
                  <a:pt x="174074" y="236077"/>
                  <a:pt x="202972" y="207399"/>
                  <a:pt x="202972" y="171911"/>
                </a:cubicBezTo>
                <a:cubicBezTo>
                  <a:pt x="202972" y="136423"/>
                  <a:pt x="174074" y="107745"/>
                  <a:pt x="138312" y="107745"/>
                </a:cubicBezTo>
                <a:close/>
                <a:moveTo>
                  <a:pt x="138312" y="98425"/>
                </a:moveTo>
                <a:cubicBezTo>
                  <a:pt x="179492" y="98425"/>
                  <a:pt x="212364" y="131404"/>
                  <a:pt x="212364" y="171911"/>
                </a:cubicBezTo>
                <a:cubicBezTo>
                  <a:pt x="212364" y="212418"/>
                  <a:pt x="179492" y="245397"/>
                  <a:pt x="138312" y="245397"/>
                </a:cubicBezTo>
                <a:cubicBezTo>
                  <a:pt x="126030" y="245397"/>
                  <a:pt x="113749" y="242171"/>
                  <a:pt x="102912" y="236435"/>
                </a:cubicBezTo>
                <a:lnTo>
                  <a:pt x="68234" y="270490"/>
                </a:lnTo>
                <a:cubicBezTo>
                  <a:pt x="64983" y="274074"/>
                  <a:pt x="60287" y="275867"/>
                  <a:pt x="55591" y="275867"/>
                </a:cubicBezTo>
                <a:cubicBezTo>
                  <a:pt x="50895" y="275867"/>
                  <a:pt x="46199" y="274074"/>
                  <a:pt x="42587" y="270490"/>
                </a:cubicBezTo>
                <a:lnTo>
                  <a:pt x="38974" y="266547"/>
                </a:lnTo>
                <a:cubicBezTo>
                  <a:pt x="31750" y="259736"/>
                  <a:pt x="31750" y="248265"/>
                  <a:pt x="38974" y="241095"/>
                </a:cubicBezTo>
                <a:lnTo>
                  <a:pt x="73291" y="207041"/>
                </a:lnTo>
                <a:cubicBezTo>
                  <a:pt x="67150" y="196287"/>
                  <a:pt x="64260" y="184099"/>
                  <a:pt x="64260" y="171911"/>
                </a:cubicBezTo>
                <a:cubicBezTo>
                  <a:pt x="64260" y="131404"/>
                  <a:pt x="97493" y="98425"/>
                  <a:pt x="138312" y="98425"/>
                </a:cubicBezTo>
                <a:close/>
                <a:moveTo>
                  <a:pt x="9707" y="74784"/>
                </a:moveTo>
                <a:lnTo>
                  <a:pt x="9707" y="299856"/>
                </a:lnTo>
                <a:lnTo>
                  <a:pt x="84488" y="299856"/>
                </a:lnTo>
                <a:lnTo>
                  <a:pt x="84488" y="270373"/>
                </a:lnTo>
                <a:cubicBezTo>
                  <a:pt x="84488" y="267497"/>
                  <a:pt x="86645" y="265699"/>
                  <a:pt x="89161" y="265699"/>
                </a:cubicBezTo>
                <a:cubicBezTo>
                  <a:pt x="92038" y="265699"/>
                  <a:pt x="93835" y="267497"/>
                  <a:pt x="93835" y="270373"/>
                </a:cubicBezTo>
                <a:lnTo>
                  <a:pt x="93835" y="299856"/>
                </a:lnTo>
                <a:lnTo>
                  <a:pt x="150280" y="299856"/>
                </a:lnTo>
                <a:lnTo>
                  <a:pt x="150280" y="260306"/>
                </a:lnTo>
                <a:cubicBezTo>
                  <a:pt x="150280" y="257790"/>
                  <a:pt x="152437" y="255632"/>
                  <a:pt x="154954" y="255632"/>
                </a:cubicBezTo>
                <a:cubicBezTo>
                  <a:pt x="157471" y="255632"/>
                  <a:pt x="159628" y="257790"/>
                  <a:pt x="159628" y="260306"/>
                </a:cubicBezTo>
                <a:lnTo>
                  <a:pt x="159628" y="299856"/>
                </a:lnTo>
                <a:lnTo>
                  <a:pt x="234408" y="299856"/>
                </a:lnTo>
                <a:lnTo>
                  <a:pt x="234408" y="74784"/>
                </a:lnTo>
                <a:lnTo>
                  <a:pt x="159628" y="74784"/>
                </a:lnTo>
                <a:lnTo>
                  <a:pt x="159628" y="84851"/>
                </a:lnTo>
                <a:cubicBezTo>
                  <a:pt x="159628" y="87727"/>
                  <a:pt x="157471" y="89525"/>
                  <a:pt x="154954" y="89525"/>
                </a:cubicBezTo>
                <a:cubicBezTo>
                  <a:pt x="152437" y="89525"/>
                  <a:pt x="150280" y="87727"/>
                  <a:pt x="150280" y="84851"/>
                </a:cubicBezTo>
                <a:lnTo>
                  <a:pt x="150280" y="74784"/>
                </a:lnTo>
                <a:lnTo>
                  <a:pt x="93835" y="74784"/>
                </a:lnTo>
                <a:lnTo>
                  <a:pt x="93835" y="96356"/>
                </a:lnTo>
                <a:cubicBezTo>
                  <a:pt x="93835" y="98873"/>
                  <a:pt x="92038" y="101030"/>
                  <a:pt x="89161" y="101030"/>
                </a:cubicBezTo>
                <a:cubicBezTo>
                  <a:pt x="86645" y="101030"/>
                  <a:pt x="84488" y="98873"/>
                  <a:pt x="84488" y="96356"/>
                </a:cubicBezTo>
                <a:lnTo>
                  <a:pt x="84488" y="74784"/>
                </a:lnTo>
                <a:lnTo>
                  <a:pt x="9707" y="74784"/>
                </a:lnTo>
                <a:close/>
                <a:moveTo>
                  <a:pt x="148842" y="9348"/>
                </a:moveTo>
                <a:lnTo>
                  <a:pt x="158909" y="65795"/>
                </a:lnTo>
                <a:lnTo>
                  <a:pt x="230813" y="65795"/>
                </a:lnTo>
                <a:lnTo>
                  <a:pt x="194502" y="9348"/>
                </a:lnTo>
                <a:lnTo>
                  <a:pt x="148842" y="9348"/>
                </a:lnTo>
                <a:close/>
                <a:moveTo>
                  <a:pt x="104981" y="9348"/>
                </a:moveTo>
                <a:lnTo>
                  <a:pt x="94914" y="65795"/>
                </a:lnTo>
                <a:lnTo>
                  <a:pt x="149202" y="65795"/>
                </a:lnTo>
                <a:lnTo>
                  <a:pt x="139135" y="9348"/>
                </a:lnTo>
                <a:lnTo>
                  <a:pt x="104981" y="9348"/>
                </a:lnTo>
                <a:close/>
                <a:moveTo>
                  <a:pt x="49614" y="9348"/>
                </a:moveTo>
                <a:lnTo>
                  <a:pt x="13302" y="65795"/>
                </a:lnTo>
                <a:lnTo>
                  <a:pt x="85566" y="65795"/>
                </a:lnTo>
                <a:lnTo>
                  <a:pt x="95633" y="9348"/>
                </a:lnTo>
                <a:lnTo>
                  <a:pt x="49614" y="9348"/>
                </a:lnTo>
                <a:close/>
                <a:moveTo>
                  <a:pt x="47097" y="0"/>
                </a:moveTo>
                <a:lnTo>
                  <a:pt x="101026" y="0"/>
                </a:lnTo>
                <a:lnTo>
                  <a:pt x="143090" y="0"/>
                </a:lnTo>
                <a:lnTo>
                  <a:pt x="197018" y="0"/>
                </a:lnTo>
                <a:cubicBezTo>
                  <a:pt x="198456" y="0"/>
                  <a:pt x="200254" y="719"/>
                  <a:pt x="200973" y="2157"/>
                </a:cubicBezTo>
                <a:lnTo>
                  <a:pt x="243037" y="67593"/>
                </a:lnTo>
                <a:cubicBezTo>
                  <a:pt x="243397" y="67953"/>
                  <a:pt x="243397" y="68312"/>
                  <a:pt x="243397" y="68312"/>
                </a:cubicBezTo>
                <a:cubicBezTo>
                  <a:pt x="243756" y="68312"/>
                  <a:pt x="243756" y="68672"/>
                  <a:pt x="243756" y="68672"/>
                </a:cubicBezTo>
                <a:cubicBezTo>
                  <a:pt x="243756" y="69391"/>
                  <a:pt x="244116" y="69750"/>
                  <a:pt x="244116" y="70110"/>
                </a:cubicBezTo>
                <a:lnTo>
                  <a:pt x="244116" y="304530"/>
                </a:lnTo>
                <a:cubicBezTo>
                  <a:pt x="244116" y="307046"/>
                  <a:pt x="241958" y="309204"/>
                  <a:pt x="239442" y="309204"/>
                </a:cubicBezTo>
                <a:lnTo>
                  <a:pt x="154954" y="309204"/>
                </a:lnTo>
                <a:lnTo>
                  <a:pt x="89161" y="309204"/>
                </a:lnTo>
                <a:lnTo>
                  <a:pt x="5033" y="309204"/>
                </a:lnTo>
                <a:cubicBezTo>
                  <a:pt x="2157" y="309204"/>
                  <a:pt x="0" y="307046"/>
                  <a:pt x="0" y="304530"/>
                </a:cubicBezTo>
                <a:lnTo>
                  <a:pt x="0" y="70110"/>
                </a:lnTo>
                <a:lnTo>
                  <a:pt x="359" y="70110"/>
                </a:lnTo>
                <a:cubicBezTo>
                  <a:pt x="359" y="69750"/>
                  <a:pt x="359" y="69391"/>
                  <a:pt x="359" y="68672"/>
                </a:cubicBezTo>
                <a:lnTo>
                  <a:pt x="719" y="68312"/>
                </a:lnTo>
                <a:cubicBezTo>
                  <a:pt x="719" y="68312"/>
                  <a:pt x="1079" y="67953"/>
                  <a:pt x="1079" y="67593"/>
                </a:cubicBezTo>
                <a:lnTo>
                  <a:pt x="43143" y="2157"/>
                </a:lnTo>
                <a:cubicBezTo>
                  <a:pt x="43862" y="719"/>
                  <a:pt x="45659" y="0"/>
                  <a:pt x="4709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txBody>
          <a:bodyPr anchor="ctr"/>
          <a:lstStyle/>
          <a:p>
            <a:endParaRPr lang="en-US" sz="900" b="1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Footer Placeholder 3">
            <a:extLst>
              <a:ext uri="{FF2B5EF4-FFF2-40B4-BE49-F238E27FC236}">
                <a16:creationId xmlns:a16="http://schemas.microsoft.com/office/drawing/2014/main" id="{65736937-F130-83C2-AD48-7A76399EE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2D30EEE-C7A1-624A-B029-20982DDDAB42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4A6F56C6-9F4A-AA0A-E450-64A83B7B4F12}"/>
              </a:ext>
            </a:extLst>
          </p:cNvPr>
          <p:cNvSpPr/>
          <p:nvPr/>
        </p:nvSpPr>
        <p:spPr>
          <a:xfrm>
            <a:off x="2089265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0974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390" y="286353"/>
            <a:ext cx="11317220" cy="1367895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1- How common are subject-specific mathematical skills audits in English Initial Teacher Education?</a:t>
            </a:r>
            <a:endParaRPr lang="en-GB" sz="18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3">
            <a:extLst>
              <a:ext uri="{FF2B5EF4-FFF2-40B4-BE49-F238E27FC236}">
                <a16:creationId xmlns:a16="http://schemas.microsoft.com/office/drawing/2014/main" id="{BE61DA8E-BA70-E7B6-2FF7-970C110F71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</a:t>
            </a:r>
            <a:r>
              <a:rPr lang="en-GB" err="1"/>
              <a:t>Nourshargh</a:t>
            </a:r>
            <a:r>
              <a:rPr lang="en-GB"/>
              <a:t>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36986419-A50A-1713-FB12-A7E50118AFD9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75C000E-31A8-2B30-0BAD-D3F56587F8A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7942190"/>
              </p:ext>
            </p:extLst>
          </p:nvPr>
        </p:nvGraphicFramePr>
        <p:xfrm>
          <a:off x="5559814" y="2244997"/>
          <a:ext cx="5595866" cy="4091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tar: 5 Points 3">
            <a:extLst>
              <a:ext uri="{FF2B5EF4-FFF2-40B4-BE49-F238E27FC236}">
                <a16:creationId xmlns:a16="http://schemas.microsoft.com/office/drawing/2014/main" id="{C5243D0E-1FA8-7AB5-7DE8-CAE2D527C180}"/>
              </a:ext>
            </a:extLst>
          </p:cNvPr>
          <p:cNvSpPr/>
          <p:nvPr/>
        </p:nvSpPr>
        <p:spPr>
          <a:xfrm>
            <a:off x="1379912" y="6632053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3" name="Picture 32" descr="A pie chart of a number of individuals&#10;&#10;Description automatically generated">
            <a:extLst>
              <a:ext uri="{FF2B5EF4-FFF2-40B4-BE49-F238E27FC236}">
                <a16:creationId xmlns:a16="http://schemas.microsoft.com/office/drawing/2014/main" id="{10505033-469C-61BB-2253-4215A59F09E9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254" t="475" b="-193"/>
          <a:stretch/>
        </p:blipFill>
        <p:spPr>
          <a:xfrm>
            <a:off x="660092" y="1710560"/>
            <a:ext cx="4806398" cy="3663886"/>
          </a:xfrm>
          <a:prstGeom prst="rect">
            <a:avLst/>
          </a:prstGeom>
        </p:spPr>
      </p:pic>
      <p:pic>
        <p:nvPicPr>
          <p:cNvPr id="146" name="Picture 145" descr="A pie chart with a triangle and a triangle in the middle&#10;&#10;Description automatically generated">
            <a:extLst>
              <a:ext uri="{FF2B5EF4-FFF2-40B4-BE49-F238E27FC236}">
                <a16:creationId xmlns:a16="http://schemas.microsoft.com/office/drawing/2014/main" id="{EC8BEB0A-30C2-15F4-9CC6-D2534C8E17E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3480" y="1716761"/>
            <a:ext cx="4171950" cy="3686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846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905" y="297794"/>
            <a:ext cx="11602170" cy="2144006"/>
          </a:xfrm>
        </p:spPr>
        <p:txBody>
          <a:bodyPr>
            <a:normAutofit fontScale="90000"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2- Do the demographics of science lead tutors correlate with the maths awareness and needs of their trainees?</a:t>
            </a:r>
            <a:endParaRPr lang="en-GB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AA612-D513-2177-E6DB-DC21562E4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75D15931-689A-AD1E-D2B9-A4A4404F9C44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D8930AA9-6978-CA75-E743-3A159BA0282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3764554"/>
              </p:ext>
            </p:extLst>
          </p:nvPr>
        </p:nvGraphicFramePr>
        <p:xfrm>
          <a:off x="1996603" y="2135566"/>
          <a:ext cx="7029410" cy="42689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tar: 5 Points 2">
            <a:extLst>
              <a:ext uri="{FF2B5EF4-FFF2-40B4-BE49-F238E27FC236}">
                <a16:creationId xmlns:a16="http://schemas.microsoft.com/office/drawing/2014/main" id="{0B150F56-0FBD-DA62-A7B1-8B18A5CDCFA5}"/>
              </a:ext>
            </a:extLst>
          </p:cNvPr>
          <p:cNvSpPr/>
          <p:nvPr/>
        </p:nvSpPr>
        <p:spPr>
          <a:xfrm>
            <a:off x="1357745" y="6638224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15572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265E1-1D00-EFA7-0CF2-A48ABABC4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884" y="70791"/>
            <a:ext cx="11938107" cy="1816469"/>
          </a:xfrm>
        </p:spPr>
        <p:txBody>
          <a:bodyPr>
            <a:normAutofit/>
          </a:bodyPr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  <a:ea typeface="+mj-lt"/>
                <a:cs typeface="+mj-lt"/>
              </a:rPr>
              <a:t>3- What support is offered to science trainee teachers through their Initial Teacher Training? </a:t>
            </a:r>
            <a:r>
              <a:rPr lang="en-GB" sz="1800" b="1">
                <a:solidFill>
                  <a:schemeClr val="bg1"/>
                </a:solidFill>
                <a:ea typeface="+mj-lt"/>
                <a:cs typeface="+mj-lt"/>
              </a:rPr>
              <a:t>teachers?</a:t>
            </a:r>
            <a:endParaRPr lang="en-GB">
              <a:solidFill>
                <a:schemeClr val="bg1"/>
              </a:solidFill>
            </a:endParaRPr>
          </a:p>
        </p:txBody>
      </p:sp>
      <p:sp>
        <p:nvSpPr>
          <p:cNvPr id="6" name="Footer Placeholder 3">
            <a:extLst>
              <a:ext uri="{FF2B5EF4-FFF2-40B4-BE49-F238E27FC236}">
                <a16:creationId xmlns:a16="http://schemas.microsoft.com/office/drawing/2014/main" id="{9CE9B5C2-476D-DA45-3125-4945135CD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33772-1139-9539-2183-DCD9C7044AA8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Parallelogram 3">
            <a:extLst>
              <a:ext uri="{FF2B5EF4-FFF2-40B4-BE49-F238E27FC236}">
                <a16:creationId xmlns:a16="http://schemas.microsoft.com/office/drawing/2014/main" id="{2641D5FD-C078-1CD3-5247-6FBF84E276A3}"/>
              </a:ext>
            </a:extLst>
          </p:cNvPr>
          <p:cNvSpPr/>
          <p:nvPr/>
        </p:nvSpPr>
        <p:spPr>
          <a:xfrm>
            <a:off x="779814" y="2155371"/>
            <a:ext cx="1816924" cy="1704109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1">
                <a:solidFill>
                  <a:schemeClr val="tx1"/>
                </a:solidFill>
              </a:rPr>
              <a:t>optional online support (3rd party)</a:t>
            </a:r>
          </a:p>
          <a:p>
            <a:pPr algn="ctr"/>
            <a:endParaRPr lang="en-GB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79CF1E29-A245-DE52-DCF0-4E51E845A9B7}"/>
              </a:ext>
            </a:extLst>
          </p:cNvPr>
          <p:cNvSpPr/>
          <p:nvPr/>
        </p:nvSpPr>
        <p:spPr>
          <a:xfrm>
            <a:off x="3333997" y="4186417"/>
            <a:ext cx="2440380" cy="171004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800" b="1"/>
              <a:t>  </a:t>
            </a:r>
            <a:r>
              <a:rPr lang="en-GB" sz="1800" b="1">
                <a:latin typeface="Amasis MT Pro Black" panose="02040A04050005020304" pitchFamily="18" charset="0"/>
                <a:cs typeface="JasmineUPC" panose="020B0502040204020203" pitchFamily="18" charset="-34"/>
              </a:rPr>
              <a:t>one maths       session, skills covered in other sessions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EF51323-DFA0-186E-B1D9-C6CA0609476F}"/>
              </a:ext>
            </a:extLst>
          </p:cNvPr>
          <p:cNvSpPr/>
          <p:nvPr/>
        </p:nvSpPr>
        <p:spPr>
          <a:xfrm>
            <a:off x="5791199" y="2345376"/>
            <a:ext cx="2250375" cy="1324098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1">
                <a:latin typeface="ADLaM Display" panose="020B0604020202020204" pitchFamily="2" charset="0"/>
                <a:ea typeface="ADLaM Display" panose="020B0604020202020204" pitchFamily="2" charset="0"/>
                <a:cs typeface="ADLaM Display" panose="020B0604020202020204" pitchFamily="2" charset="0"/>
              </a:rPr>
              <a:t>reference to ASE Language of Mathematics in Science</a:t>
            </a:r>
            <a:endParaRPr lang="en-GB">
              <a:latin typeface="ADLaM Display" panose="020B0604020202020204" pitchFamily="2" charset="0"/>
              <a:ea typeface="ADLaM Display" panose="020B0604020202020204" pitchFamily="2" charset="0"/>
              <a:cs typeface="ADLaM Display" panose="020B0604020202020204" pitchFamily="2" charset="0"/>
            </a:endParaRPr>
          </a:p>
        </p:txBody>
      </p:sp>
      <p:sp>
        <p:nvSpPr>
          <p:cNvPr id="9" name="Teardrop 8">
            <a:extLst>
              <a:ext uri="{FF2B5EF4-FFF2-40B4-BE49-F238E27FC236}">
                <a16:creationId xmlns:a16="http://schemas.microsoft.com/office/drawing/2014/main" id="{1B350D4E-C6BB-3ECC-E0FC-58D4B820FECE}"/>
              </a:ext>
            </a:extLst>
          </p:cNvPr>
          <p:cNvSpPr/>
          <p:nvPr/>
        </p:nvSpPr>
        <p:spPr>
          <a:xfrm>
            <a:off x="115784" y="4021379"/>
            <a:ext cx="2796639" cy="2185058"/>
          </a:xfrm>
          <a:prstGeom prst="teardrop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800" b="1">
                <a:solidFill>
                  <a:schemeClr val="tx1"/>
                </a:solidFill>
              </a:rPr>
              <a:t>     </a:t>
            </a:r>
            <a:r>
              <a:rPr lang="en-GB" sz="1800" b="1">
                <a:solidFill>
                  <a:schemeClr val="tx1"/>
                </a:solidFill>
                <a:latin typeface="Amasis MT Pro Medium" panose="02040604050005020304" pitchFamily="18" charset="0"/>
              </a:rPr>
              <a:t>school-based activity including observe maths lessons/liaise with maths department</a:t>
            </a:r>
          </a:p>
          <a:p>
            <a:pPr algn="ctr"/>
            <a:endParaRPr lang="en-GB"/>
          </a:p>
        </p:txBody>
      </p:sp>
      <p:sp>
        <p:nvSpPr>
          <p:cNvPr id="10" name="Flowchart: Document 9">
            <a:extLst>
              <a:ext uri="{FF2B5EF4-FFF2-40B4-BE49-F238E27FC236}">
                <a16:creationId xmlns:a16="http://schemas.microsoft.com/office/drawing/2014/main" id="{22BF9640-5A76-DA9B-6615-092C634A3088}"/>
              </a:ext>
            </a:extLst>
          </p:cNvPr>
          <p:cNvSpPr/>
          <p:nvPr/>
        </p:nvSpPr>
        <p:spPr>
          <a:xfrm>
            <a:off x="2912423" y="2540904"/>
            <a:ext cx="2440380" cy="1122218"/>
          </a:xfrm>
          <a:prstGeom prst="flowChartDocumen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1800" b="1" i="1">
                <a:solidFill>
                  <a:schemeClr val="tx1"/>
                </a:solidFill>
              </a:rPr>
              <a:t>one day maths and science trainees together</a:t>
            </a:r>
            <a:endParaRPr lang="en-GB" i="1"/>
          </a:p>
        </p:txBody>
      </p:sp>
      <p:sp>
        <p:nvSpPr>
          <p:cNvPr id="11" name="Diamond 10">
            <a:extLst>
              <a:ext uri="{FF2B5EF4-FFF2-40B4-BE49-F238E27FC236}">
                <a16:creationId xmlns:a16="http://schemas.microsoft.com/office/drawing/2014/main" id="{55EEC93B-ED29-19F5-1296-30C7682C3B2A}"/>
              </a:ext>
            </a:extLst>
          </p:cNvPr>
          <p:cNvSpPr/>
          <p:nvPr/>
        </p:nvSpPr>
        <p:spPr>
          <a:xfrm>
            <a:off x="9017594" y="1935094"/>
            <a:ext cx="3105397" cy="1520041"/>
          </a:xfrm>
          <a:prstGeom prst="diamond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n-GB" sz="1800" b="1">
              <a:solidFill>
                <a:schemeClr val="tx1"/>
              </a:solidFill>
            </a:endParaRPr>
          </a:p>
          <a:p>
            <a:pPr lvl="0"/>
            <a:r>
              <a:rPr lang="en-GB" sz="1800" b="1" i="1">
                <a:solidFill>
                  <a:schemeClr val="tx1"/>
                </a:solidFill>
                <a:latin typeface="Elephant Pro" panose="020B0604020202020204" pitchFamily="2" charset="0"/>
              </a:rPr>
              <a:t>signposting support </a:t>
            </a:r>
          </a:p>
          <a:p>
            <a:pPr algn="ctr"/>
            <a:endParaRPr lang="en-GB"/>
          </a:p>
        </p:txBody>
      </p:sp>
      <p:sp>
        <p:nvSpPr>
          <p:cNvPr id="13" name="Flowchart: Connector 12">
            <a:extLst>
              <a:ext uri="{FF2B5EF4-FFF2-40B4-BE49-F238E27FC236}">
                <a16:creationId xmlns:a16="http://schemas.microsoft.com/office/drawing/2014/main" id="{390D7206-EDD1-E76C-AD86-B37AF21E95B5}"/>
              </a:ext>
            </a:extLst>
          </p:cNvPr>
          <p:cNvSpPr/>
          <p:nvPr/>
        </p:nvSpPr>
        <p:spPr>
          <a:xfrm>
            <a:off x="5966359" y="3788229"/>
            <a:ext cx="2440380" cy="2737362"/>
          </a:xfrm>
          <a:prstGeom prst="flowChartConnector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GB" sz="1800" b="1">
                <a:solidFill>
                  <a:schemeClr val="tx1"/>
                </a:solidFill>
                <a:latin typeface="Baguet Script" panose="020B0604020202020204" pitchFamily="2" charset="0"/>
              </a:rPr>
              <a:t>    </a:t>
            </a:r>
            <a:r>
              <a:rPr lang="en-GB" sz="1900" b="1">
                <a:solidFill>
                  <a:schemeClr val="tx1"/>
                </a:solidFill>
                <a:latin typeface="Garamond" panose="02020404030301010803" pitchFamily="18" charset="0"/>
              </a:rPr>
              <a:t>support within appropriate contexts (e.g. magnification in context of microscopy)</a:t>
            </a:r>
          </a:p>
          <a:p>
            <a:pPr algn="ctr"/>
            <a:endParaRPr lang="en-GB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272026AC-4068-707B-E241-A00319CE434D}"/>
              </a:ext>
            </a:extLst>
          </p:cNvPr>
          <p:cNvSpPr/>
          <p:nvPr/>
        </p:nvSpPr>
        <p:spPr>
          <a:xfrm>
            <a:off x="7938654" y="2814452"/>
            <a:ext cx="2909455" cy="2381002"/>
          </a:xfrm>
          <a:prstGeom prst="triangle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>
                <a:solidFill>
                  <a:schemeClr val="tx1"/>
                </a:solidFill>
              </a:rPr>
              <a:t>support for e.g. A level derivations</a:t>
            </a:r>
          </a:p>
          <a:p>
            <a:pPr lvl="0"/>
            <a:r>
              <a:rPr lang="en-GB" sz="1800" b="1">
                <a:solidFill>
                  <a:schemeClr val="tx1"/>
                </a:solidFill>
              </a:rPr>
              <a:t> </a:t>
            </a:r>
          </a:p>
          <a:p>
            <a:pPr algn="ctr"/>
            <a:endParaRPr lang="en-GB"/>
          </a:p>
        </p:txBody>
      </p:sp>
      <p:sp>
        <p:nvSpPr>
          <p:cNvPr id="15" name="Rectangle: Folded Corner 14">
            <a:extLst>
              <a:ext uri="{FF2B5EF4-FFF2-40B4-BE49-F238E27FC236}">
                <a16:creationId xmlns:a16="http://schemas.microsoft.com/office/drawing/2014/main" id="{DEF1FCE4-1CF9-CE68-3D59-13A3AC3B4164}"/>
              </a:ext>
            </a:extLst>
          </p:cNvPr>
          <p:cNvSpPr/>
          <p:nvPr/>
        </p:nvSpPr>
        <p:spPr>
          <a:xfrm>
            <a:off x="9371607" y="5325384"/>
            <a:ext cx="2214748" cy="1221730"/>
          </a:xfrm>
          <a:prstGeom prst="foldedCorner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0" b="1">
                <a:solidFill>
                  <a:schemeClr val="tx1"/>
                </a:solidFill>
                <a:latin typeface="Kristen ITC" panose="03050502040202030202" pitchFamily="66" charset="0"/>
              </a:rPr>
              <a:t>use of bar representation (see Singapore bar model)</a:t>
            </a:r>
          </a:p>
        </p:txBody>
      </p:sp>
      <p:sp>
        <p:nvSpPr>
          <p:cNvPr id="3" name="Star: 5 Points 2">
            <a:extLst>
              <a:ext uri="{FF2B5EF4-FFF2-40B4-BE49-F238E27FC236}">
                <a16:creationId xmlns:a16="http://schemas.microsoft.com/office/drawing/2014/main" id="{9E451421-5A9E-15C6-D79E-DF68195D6EBC}"/>
              </a:ext>
            </a:extLst>
          </p:cNvPr>
          <p:cNvSpPr/>
          <p:nvPr/>
        </p:nvSpPr>
        <p:spPr>
          <a:xfrm>
            <a:off x="1324495" y="6638224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6710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  <p:bldP spid="9" grpId="0" animBg="1"/>
      <p:bldP spid="10" grpId="0" animBg="1"/>
      <p:bldP spid="11" grpId="0" animBg="1"/>
      <p:bldP spid="13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560CC-805A-A196-1BAB-0210B0933A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61" y="365125"/>
            <a:ext cx="10357666" cy="686748"/>
          </a:xfrm>
        </p:spPr>
        <p:txBody>
          <a:bodyPr/>
          <a:lstStyle/>
          <a:p>
            <a:r>
              <a:rPr lang="en-GB">
                <a:solidFill>
                  <a:schemeClr val="accent1">
                    <a:lumMod val="75000"/>
                  </a:schemeClr>
                </a:solidFill>
              </a:rPr>
              <a:t>Audits and maths support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FDEB809-2D23-A97A-4CBB-D2F9C7621108}"/>
              </a:ext>
            </a:extLst>
          </p:cNvPr>
          <p:cNvSpPr txBox="1"/>
          <p:nvPr/>
        </p:nvSpPr>
        <p:spPr>
          <a:xfrm>
            <a:off x="6350165" y="5345696"/>
            <a:ext cx="1735831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chemeClr val="accent1">
                    <a:lumMod val="75000"/>
                  </a:schemeClr>
                </a:solidFill>
              </a:rPr>
              <a:t>Maths Skills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7A560C-CB58-18EB-60C0-0303A28B4B44}"/>
              </a:ext>
            </a:extLst>
          </p:cNvPr>
          <p:cNvSpPr txBox="1"/>
          <p:nvPr/>
        </p:nvSpPr>
        <p:spPr>
          <a:xfrm>
            <a:off x="2926534" y="2094349"/>
            <a:ext cx="2429500" cy="156966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>
                <a:solidFill>
                  <a:srgbClr val="C00000"/>
                </a:solidFill>
              </a:rPr>
              <a:t>Maths Pedagogical Content Knowledge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2C09BA-FC99-CF9E-3F5D-A0EE763DFA34}"/>
              </a:ext>
            </a:extLst>
          </p:cNvPr>
          <p:cNvSpPr txBox="1"/>
          <p:nvPr/>
        </p:nvSpPr>
        <p:spPr>
          <a:xfrm>
            <a:off x="7805026" y="2451419"/>
            <a:ext cx="10503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>
                <a:solidFill>
                  <a:srgbClr val="FFC000"/>
                </a:solidFill>
              </a:rPr>
              <a:t>Audit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265EC05-75F0-C091-8B6D-76F62AFBC939}"/>
              </a:ext>
            </a:extLst>
          </p:cNvPr>
          <p:cNvSpPr txBox="1"/>
          <p:nvPr/>
        </p:nvSpPr>
        <p:spPr>
          <a:xfrm>
            <a:off x="4315764" y="4354220"/>
            <a:ext cx="86080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/>
              <a:t>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F25F28-5630-7745-AEEE-428818D91DFB}"/>
              </a:ext>
            </a:extLst>
          </p:cNvPr>
          <p:cNvSpPr txBox="1"/>
          <p:nvPr/>
        </p:nvSpPr>
        <p:spPr>
          <a:xfrm>
            <a:off x="5611905" y="3905317"/>
            <a:ext cx="9900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F59C9FC-20FF-8375-C079-3C294F677E5C}"/>
              </a:ext>
            </a:extLst>
          </p:cNvPr>
          <p:cNvSpPr txBox="1"/>
          <p:nvPr/>
        </p:nvSpPr>
        <p:spPr>
          <a:xfrm>
            <a:off x="3211255" y="5463745"/>
            <a:ext cx="87979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/>
              <a:t>2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4B3A8490-48BB-3B3F-03FD-105E4710AFDC}"/>
              </a:ext>
            </a:extLst>
          </p:cNvPr>
          <p:cNvSpPr/>
          <p:nvPr/>
        </p:nvSpPr>
        <p:spPr>
          <a:xfrm>
            <a:off x="1275364" y="1902940"/>
            <a:ext cx="5663512" cy="3078891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DA3D309-27D2-B411-5F7C-CB7A1E55EE6E}"/>
              </a:ext>
            </a:extLst>
          </p:cNvPr>
          <p:cNvSpPr txBox="1"/>
          <p:nvPr/>
        </p:nvSpPr>
        <p:spPr>
          <a:xfrm>
            <a:off x="1817808" y="3150899"/>
            <a:ext cx="110872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/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BDF41E5-144C-93F2-8003-9F42FD2F3A1E}"/>
              </a:ext>
            </a:extLst>
          </p:cNvPr>
          <p:cNvSpPr/>
          <p:nvPr/>
        </p:nvSpPr>
        <p:spPr>
          <a:xfrm>
            <a:off x="4941201" y="1841156"/>
            <a:ext cx="4911809" cy="3150972"/>
          </a:xfrm>
          <a:prstGeom prst="ellipse">
            <a:avLst/>
          </a:prstGeom>
          <a:noFill/>
          <a:ln w="762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8400CC5-FE8D-1FA1-A23F-2A7D9D0E42F4}"/>
              </a:ext>
            </a:extLst>
          </p:cNvPr>
          <p:cNvSpPr/>
          <p:nvPr/>
        </p:nvSpPr>
        <p:spPr>
          <a:xfrm>
            <a:off x="3890877" y="3715264"/>
            <a:ext cx="5663511" cy="2697891"/>
          </a:xfrm>
          <a:prstGeom prst="ellipse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B16838A-4032-F6A7-BABF-8C1B86633168}"/>
              </a:ext>
            </a:extLst>
          </p:cNvPr>
          <p:cNvSpPr txBox="1"/>
          <p:nvPr/>
        </p:nvSpPr>
        <p:spPr>
          <a:xfrm>
            <a:off x="1888493" y="3705262"/>
            <a:ext cx="232790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1600" i="1"/>
              <a:t>Assumes subject matter knowledge?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E3E9D95-8F3B-9AA3-3C7E-64C68CFBD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2257" y="6568636"/>
            <a:ext cx="10510625" cy="365125"/>
          </a:xfrm>
        </p:spPr>
        <p:txBody>
          <a:bodyPr/>
          <a:lstStyle/>
          <a:p>
            <a:r>
              <a:rPr lang="en-GB"/>
              <a:t>Davies, Neuberg, Nourshargh                                                                                                                                                    Maths in science: an overlooked problem?</a:t>
            </a:r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EAAB16B-175F-E26F-551E-F07D7E992C4D}"/>
              </a:ext>
            </a:extLst>
          </p:cNvPr>
          <p:cNvCxnSpPr/>
          <p:nvPr/>
        </p:nvCxnSpPr>
        <p:spPr>
          <a:xfrm>
            <a:off x="332226" y="6633998"/>
            <a:ext cx="1130576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66D2F3BE-AE56-71A9-EEEE-2ADE228CDE2B}"/>
              </a:ext>
            </a:extLst>
          </p:cNvPr>
          <p:cNvSpPr/>
          <p:nvPr/>
        </p:nvSpPr>
        <p:spPr>
          <a:xfrm>
            <a:off x="1385454" y="6638224"/>
            <a:ext cx="271549" cy="225947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03F5BE-0846-D1C1-E699-A3F80BC46567}"/>
              </a:ext>
            </a:extLst>
          </p:cNvPr>
          <p:cNvSpPr txBox="1"/>
          <p:nvPr/>
        </p:nvSpPr>
        <p:spPr>
          <a:xfrm>
            <a:off x="5370765" y="5342506"/>
            <a:ext cx="990016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GB" sz="2400" b="1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409561290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0ed57946-c5fc-4457-a09c-3b213685fd14"/>
</p:tagLst>
</file>

<file path=ppt/theme/theme1.xml><?xml version="1.0" encoding="utf-8"?>
<a:theme xmlns:a="http://schemas.openxmlformats.org/drawingml/2006/main" name="VeniceBeachVTI">
  <a:themeElements>
    <a:clrScheme name="AnalogousFromDarkSeedLeftStep">
      <a:dk1>
        <a:srgbClr val="000000"/>
      </a:dk1>
      <a:lt1>
        <a:srgbClr val="FFFFFF"/>
      </a:lt1>
      <a:dk2>
        <a:srgbClr val="1C2B32"/>
      </a:dk2>
      <a:lt2>
        <a:srgbClr val="E2E8E2"/>
      </a:lt2>
      <a:accent1>
        <a:srgbClr val="D838D6"/>
      </a:accent1>
      <a:accent2>
        <a:srgbClr val="8526C6"/>
      </a:accent2>
      <a:accent3>
        <a:srgbClr val="5538D8"/>
      </a:accent3>
      <a:accent4>
        <a:srgbClr val="264CC6"/>
      </a:accent4>
      <a:accent5>
        <a:srgbClr val="38A1D8"/>
      </a:accent5>
      <a:accent6>
        <a:srgbClr val="23B6AC"/>
      </a:accent6>
      <a:hlink>
        <a:srgbClr val="3F7DBF"/>
      </a:hlink>
      <a:folHlink>
        <a:srgbClr val="7F7F7F"/>
      </a:folHlink>
    </a:clrScheme>
    <a:fontScheme name="Avenir 1">
      <a:majorFont>
        <a:latin typeface="Avenir Next LT Pro Ligh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eniceBeachVTI" id="{69839BBA-F383-4FFD-B56A-E36ACE43E09D}" vid="{060D2740-A69C-444A-B833-E03D333ADD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1872</Words>
  <Application>Microsoft Office PowerPoint</Application>
  <PresentationFormat>Widescreen</PresentationFormat>
  <Paragraphs>360</Paragraphs>
  <Slides>31</Slides>
  <Notes>31</Notes>
  <HiddenSlides>7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5" baseType="lpstr">
      <vt:lpstr>ADLaM Display</vt:lpstr>
      <vt:lpstr>Amasis MT Pro Black</vt:lpstr>
      <vt:lpstr>Amasis MT Pro Medium</vt:lpstr>
      <vt:lpstr>Arial</vt:lpstr>
      <vt:lpstr>Avenir Next LT Pro</vt:lpstr>
      <vt:lpstr>Avenir Next LT Pro Light</vt:lpstr>
      <vt:lpstr>Baguet Script</vt:lpstr>
      <vt:lpstr>Calibri</vt:lpstr>
      <vt:lpstr>Elephant Pro</vt:lpstr>
      <vt:lpstr>Garamond</vt:lpstr>
      <vt:lpstr>Kristen ITC</vt:lpstr>
      <vt:lpstr>Lato</vt:lpstr>
      <vt:lpstr>Times New Roman</vt:lpstr>
      <vt:lpstr>VeniceBeachVTI</vt:lpstr>
      <vt:lpstr>The elephant in the science staff room:  An investigation into the maths skills and confidence of pre-service science teachers in England. </vt:lpstr>
      <vt:lpstr>Overview</vt:lpstr>
      <vt:lpstr>increased need for maths skills</vt:lpstr>
      <vt:lpstr>The two research avenues</vt:lpstr>
      <vt:lpstr>The research questions</vt:lpstr>
      <vt:lpstr>1- How common are subject-specific mathematical skills audits in English Initial Teacher Education?</vt:lpstr>
      <vt:lpstr>2- Do the demographics of science lead tutors correlate with the maths awareness and needs of their trainees?</vt:lpstr>
      <vt:lpstr>3- What support is offered to science trainee teachers through their Initial Teacher Training? teachers?</vt:lpstr>
      <vt:lpstr>Audits and maths support</vt:lpstr>
      <vt:lpstr> 4- How aware are tutors of the mathematical skill levels of their science trainee teachers?</vt:lpstr>
      <vt:lpstr>5- How skilled and confident are science trainee teachers to use mathematical skills required by GCSE science qualifications? </vt:lpstr>
      <vt:lpstr>Overview of Question Facility</vt:lpstr>
      <vt:lpstr>Overview of Question Facility</vt:lpstr>
      <vt:lpstr>Overview of Question Facility</vt:lpstr>
      <vt:lpstr>Overview of Question Facility</vt:lpstr>
      <vt:lpstr>Overview of Question Facility</vt:lpstr>
      <vt:lpstr>Overview of Question Facility</vt:lpstr>
      <vt:lpstr>Overview of Question Facility</vt:lpstr>
      <vt:lpstr>Overview of Question Facility</vt:lpstr>
      <vt:lpstr>Overview of Question Facility</vt:lpstr>
      <vt:lpstr>Overview of Question responses</vt:lpstr>
      <vt:lpstr>PowerPoint Presentation</vt:lpstr>
      <vt:lpstr>Plot of correct  and confident</vt:lpstr>
      <vt:lpstr>Further analysis: Scoring of responses</vt:lpstr>
      <vt:lpstr>6- Do the mathematical skills and confidence of science trainee teachers vary with: gender, TRAINING SPECIALISM, mathematical experience?</vt:lpstr>
      <vt:lpstr>PowerPoint Presentation</vt:lpstr>
      <vt:lpstr>In conclusion…</vt:lpstr>
      <vt:lpstr>How to address this problem</vt:lpstr>
      <vt:lpstr>How to address this problem</vt:lpstr>
      <vt:lpstr>Thanks To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2024-05-21T14:39:49Z</dcterms:created>
  <dcterms:modified xsi:type="dcterms:W3CDTF">2024-05-21T14:40:21Z</dcterms:modified>
</cp:coreProperties>
</file>